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slideLayouts/slideLayout52.xml" ContentType="application/vnd.openxmlformats-officedocument.presentationml.slideLayout+xml"/>
  <Override PartName="/ppt/theme/theme3.xml" ContentType="application/vnd.openxmlformats-officedocument.theme+xml"/>
  <Override PartName="/ppt/slideLayouts/slideLayout53.xml" ContentType="application/vnd.openxmlformats-officedocument.presentationml.slideLayout+xml"/>
  <Override PartName="/ppt/theme/theme4.xml" ContentType="application/vnd.openxmlformats-officedocument.theme+xml"/>
  <Override PartName="/ppt/tags/tag1.xml" ContentType="application/vnd.openxmlformats-officedocument.presentationml.tags+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 id="2147483648" r:id="rId6"/>
    <p:sldMasterId id="2147483678" r:id="rId7"/>
  </p:sldMasterIdLst>
  <p:notesMasterIdLst>
    <p:notesMasterId r:id="rId15"/>
  </p:notesMasterIdLst>
  <p:sldIdLst>
    <p:sldId id="256" r:id="rId8"/>
    <p:sldId id="291" r:id="rId9"/>
    <p:sldId id="286" r:id="rId10"/>
    <p:sldId id="287" r:id="rId11"/>
    <p:sldId id="288" r:id="rId12"/>
    <p:sldId id="289" r:id="rId13"/>
    <p:sldId id="290" r:id="rId1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err="1">
                <a:latin typeface="+mj-lt"/>
                <a:cs typeface="Poppins ExtraBold" panose="00000900000000000000" pitchFamily="2" charset="0"/>
              </a:rPr>
              <a:t>Otsikko</a:t>
            </a:r>
            <a:endParaRPr lang="en-US" b="1">
              <a:latin typeface="+mj-lt"/>
              <a:cs typeface="Poppins ExtraBold" panose="00000900000000000000" pitchFamily="2"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pieChart>
        <c:varyColors val="1"/>
        <c:ser>
          <c:idx val="0"/>
          <c:order val="0"/>
          <c:tx>
            <c:strRef>
              <c:f>Sheet1!$B$1</c:f>
              <c:strCache>
                <c:ptCount val="1"/>
                <c:pt idx="0">
                  <c:v>Otsikko</c:v>
                </c:pt>
              </c:strCache>
            </c:strRef>
          </c:tx>
          <c:explosion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CB7-4791-A73E-4A68E1AE518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CB7-4791-A73E-4A68E1AE518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CB7-4791-A73E-4A68E1AE518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CB7-4791-A73E-4A68E1AE518C}"/>
              </c:ext>
            </c:extLst>
          </c:dPt>
          <c:cat>
            <c:strRef>
              <c:f>Sheet1!$A$2:$A$5</c:f>
              <c:strCache>
                <c:ptCount val="4"/>
                <c:pt idx="0">
                  <c:v>1. Arvo</c:v>
                </c:pt>
                <c:pt idx="1">
                  <c:v>2. Arvo</c:v>
                </c:pt>
                <c:pt idx="2">
                  <c:v>3. Arvo</c:v>
                </c:pt>
                <c:pt idx="3">
                  <c:v>4. Arvo</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7B0C-420B-8DDE-C48B689B0C48}"/>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Arial" panose="020B0604020202020204" pitchFamily="34" charset="0"/>
            </a:defRPr>
          </a:pPr>
          <a:endParaRPr lang="fi-FI"/>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i-FI"/>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j-lt"/>
              <a:ea typeface="+mn-ea"/>
              <a:cs typeface="Poppins ExtraBold" panose="00000900000000000000" pitchFamily="2" charset="0"/>
            </a:defRPr>
          </a:pPr>
          <a:endParaRPr lang="fi-FI"/>
        </a:p>
      </c:txPr>
    </c:title>
    <c:autoTitleDeleted val="0"/>
    <c:plotArea>
      <c:layout/>
      <c:barChart>
        <c:barDir val="col"/>
        <c:grouping val="clustered"/>
        <c:varyColors val="0"/>
        <c:ser>
          <c:idx val="0"/>
          <c:order val="0"/>
          <c:tx>
            <c:strRef>
              <c:f>Sheet1!$B$1</c:f>
              <c:strCache>
                <c:ptCount val="1"/>
                <c:pt idx="0">
                  <c:v>Otsikko</c:v>
                </c:pt>
              </c:strCache>
            </c:strRef>
          </c:tx>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AF11-4B94-9622-BFE5B72FC45B}"/>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AF11-4B94-9622-BFE5B72FC45B}"/>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AF11-4B94-9622-BFE5B72FC45B}"/>
              </c:ext>
            </c:extLst>
          </c:dPt>
          <c:dPt>
            <c:idx val="3"/>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7-AF11-4B94-9622-BFE5B72FC45B}"/>
              </c:ext>
            </c:extLst>
          </c:dPt>
          <c:cat>
            <c:strRef>
              <c:f>Sheet1!$A$2:$A$5</c:f>
              <c:strCache>
                <c:ptCount val="4"/>
                <c:pt idx="0">
                  <c:v>1. Arvo</c:v>
                </c:pt>
                <c:pt idx="1">
                  <c:v>2. Arvo</c:v>
                </c:pt>
                <c:pt idx="2">
                  <c:v>3. Arvo</c:v>
                </c:pt>
                <c:pt idx="3">
                  <c:v>4. Arvo</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7B0C-420B-8DDE-C48B689B0C48}"/>
            </c:ext>
          </c:extLst>
        </c:ser>
        <c:dLbls>
          <c:showLegendKey val="0"/>
          <c:showVal val="0"/>
          <c:showCatName val="0"/>
          <c:showSerName val="0"/>
          <c:showPercent val="0"/>
          <c:showBubbleSize val="0"/>
        </c:dLbls>
        <c:gapWidth val="100"/>
        <c:axId val="473923376"/>
        <c:axId val="473925344"/>
      </c:barChart>
      <c:catAx>
        <c:axId val="47392337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Arial" panose="020B0604020202020204" pitchFamily="34" charset="0"/>
              </a:defRPr>
            </a:pPr>
            <a:endParaRPr lang="fi-FI"/>
          </a:p>
        </c:txPr>
        <c:crossAx val="473925344"/>
        <c:crosses val="autoZero"/>
        <c:auto val="1"/>
        <c:lblAlgn val="ctr"/>
        <c:lblOffset val="100"/>
        <c:noMultiLvlLbl val="0"/>
      </c:catAx>
      <c:valAx>
        <c:axId val="4739253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i-FI"/>
          </a:p>
        </c:txPr>
        <c:crossAx val="473923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Arial" panose="020B0604020202020204" pitchFamily="34" charset="0"/>
            </a:defRPr>
          </a:pPr>
          <a:endParaRPr lang="fi-FI"/>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98EBB0-ED04-4499-A5B7-6950F5DB2D98}" type="doc">
      <dgm:prSet loTypeId="urn:microsoft.com/office/officeart/2017/3/layout/HorizontalPathTimeline" loCatId="timeline" qsTypeId="urn:microsoft.com/office/officeart/2005/8/quickstyle/simple1" qsCatId="simple" csTypeId="urn:microsoft.com/office/officeart/2005/8/colors/accent1_2" csCatId="accent1" phldr="1"/>
      <dgm:spPr/>
      <dgm:t>
        <a:bodyPr/>
        <a:lstStyle/>
        <a:p>
          <a:endParaRPr lang="en-US"/>
        </a:p>
      </dgm:t>
    </dgm:pt>
    <dgm:pt modelId="{8582A28A-97C2-4383-8DC8-A9DD6EDCC2F9}">
      <dgm:prSet phldrT="[Text]" phldr="0"/>
      <dgm:spPr/>
      <dgm:t>
        <a:bodyPr/>
        <a:lstStyle/>
        <a:p>
          <a:pPr>
            <a:defRPr b="1"/>
          </a:pPr>
          <a:r>
            <a:rPr lang="en-US" dirty="0" err="1">
              <a:latin typeface="Calibri"/>
              <a:cs typeface="Calibri"/>
            </a:rPr>
            <a:t>Syyskuu</a:t>
          </a:r>
          <a:r>
            <a:rPr lang="en-US" dirty="0">
              <a:latin typeface="Calibri"/>
              <a:cs typeface="Calibri"/>
            </a:rPr>
            <a:t> 2023</a:t>
          </a:r>
        </a:p>
      </dgm:t>
    </dgm:pt>
    <dgm:pt modelId="{9FCEE2B9-8550-4FAA-83CC-E41CB83D6CA2}" type="parTrans" cxnId="{51EAEA3D-8113-4869-A795-CEB03C8344A4}">
      <dgm:prSet/>
      <dgm:spPr/>
      <dgm:t>
        <a:bodyPr/>
        <a:lstStyle/>
        <a:p>
          <a:endParaRPr lang="en-US"/>
        </a:p>
      </dgm:t>
    </dgm:pt>
    <dgm:pt modelId="{472E4505-F534-4319-BCBE-99F1CFB0032B}" type="sibTrans" cxnId="{51EAEA3D-8113-4869-A795-CEB03C8344A4}">
      <dgm:prSet/>
      <dgm:spPr/>
      <dgm:t>
        <a:bodyPr/>
        <a:lstStyle/>
        <a:p>
          <a:endParaRPr lang="en-US"/>
        </a:p>
      </dgm:t>
    </dgm:pt>
    <dgm:pt modelId="{12169D73-B1BB-450B-BB63-4E103DBDC23D}">
      <dgm:prSet phldrT="[Text]" phldr="0"/>
      <dgm:spPr>
        <a:solidFill>
          <a:schemeClr val="accent2">
            <a:alpha val="90000"/>
          </a:schemeClr>
        </a:solidFill>
      </dgm:spPr>
      <dgm:t>
        <a:bodyPr/>
        <a:lstStyle/>
        <a:p>
          <a:r>
            <a:rPr lang="en-US" dirty="0">
              <a:latin typeface="Calibri"/>
              <a:cs typeface="Calibri"/>
            </a:rPr>
            <a:t> </a:t>
          </a:r>
          <a:r>
            <a:rPr lang="en-US" dirty="0" err="1">
              <a:latin typeface="Calibri"/>
              <a:cs typeface="Calibri"/>
            </a:rPr>
            <a:t>Palvelutuotteet</a:t>
          </a:r>
          <a:r>
            <a:rPr lang="en-US" dirty="0">
              <a:latin typeface="Calibri"/>
              <a:cs typeface="Calibri"/>
            </a:rPr>
            <a:t> ja </a:t>
          </a:r>
          <a:r>
            <a:rPr lang="en-US" dirty="0" err="1">
              <a:latin typeface="Calibri"/>
              <a:cs typeface="Calibri"/>
            </a:rPr>
            <a:t>myöntämisen</a:t>
          </a:r>
          <a:r>
            <a:rPr lang="en-US" dirty="0">
              <a:latin typeface="Calibri"/>
              <a:cs typeface="Calibri"/>
            </a:rPr>
            <a:t> </a:t>
          </a:r>
          <a:r>
            <a:rPr lang="en-US" dirty="0" err="1">
              <a:latin typeface="Calibri"/>
              <a:cs typeface="Calibri"/>
            </a:rPr>
            <a:t>perusteet</a:t>
          </a:r>
          <a:r>
            <a:rPr lang="en-US" dirty="0">
              <a:latin typeface="Calibri"/>
              <a:cs typeface="Calibri"/>
            </a:rPr>
            <a:t> </a:t>
          </a:r>
          <a:r>
            <a:rPr lang="en-US" dirty="0" err="1">
              <a:latin typeface="Calibri"/>
              <a:cs typeface="Calibri"/>
            </a:rPr>
            <a:t>valmiit</a:t>
          </a:r>
          <a:endParaRPr lang="en-US" dirty="0">
            <a:latin typeface="Calibri"/>
            <a:cs typeface="Calibri"/>
          </a:endParaRPr>
        </a:p>
      </dgm:t>
    </dgm:pt>
    <dgm:pt modelId="{D0131190-8659-44E7-B227-69509A51E3A2}" type="parTrans" cxnId="{997A14A9-913B-40B6-8EF0-8CD3928CA49C}">
      <dgm:prSet/>
      <dgm:spPr/>
      <dgm:t>
        <a:bodyPr/>
        <a:lstStyle/>
        <a:p>
          <a:endParaRPr lang="en-US"/>
        </a:p>
      </dgm:t>
    </dgm:pt>
    <dgm:pt modelId="{DCAAABBC-DAE4-4AB3-9AE7-BD3478F5E0E4}" type="sibTrans" cxnId="{997A14A9-913B-40B6-8EF0-8CD3928CA49C}">
      <dgm:prSet/>
      <dgm:spPr/>
      <dgm:t>
        <a:bodyPr/>
        <a:lstStyle/>
        <a:p>
          <a:endParaRPr lang="en-US"/>
        </a:p>
      </dgm:t>
    </dgm:pt>
    <dgm:pt modelId="{3BA8113A-B5D8-4312-B133-9D4E5C7D08D7}">
      <dgm:prSet phldrT="[Text]" phldr="0"/>
      <dgm:spPr/>
      <dgm:t>
        <a:bodyPr/>
        <a:lstStyle/>
        <a:p>
          <a:pPr>
            <a:defRPr b="1"/>
          </a:pPr>
          <a:r>
            <a:rPr lang="en-US" dirty="0">
              <a:latin typeface="Calibri"/>
              <a:cs typeface="Calibri"/>
            </a:rPr>
            <a:t>19.9.2023</a:t>
          </a:r>
        </a:p>
      </dgm:t>
    </dgm:pt>
    <dgm:pt modelId="{592C23C1-96C9-48F9-BC06-C75816DF02AF}" type="parTrans" cxnId="{18E4B06A-EC7A-4C49-834A-EF3515D6ED14}">
      <dgm:prSet/>
      <dgm:spPr/>
      <dgm:t>
        <a:bodyPr/>
        <a:lstStyle/>
        <a:p>
          <a:endParaRPr lang="en-US"/>
        </a:p>
      </dgm:t>
    </dgm:pt>
    <dgm:pt modelId="{67E1ADBC-8053-43A2-AB41-9FA89938EEA6}" type="sibTrans" cxnId="{18E4B06A-EC7A-4C49-834A-EF3515D6ED14}">
      <dgm:prSet/>
      <dgm:spPr/>
      <dgm:t>
        <a:bodyPr/>
        <a:lstStyle/>
        <a:p>
          <a:endParaRPr lang="en-US"/>
        </a:p>
      </dgm:t>
    </dgm:pt>
    <dgm:pt modelId="{D402B6D2-983A-4CB8-9027-72602FBB8D7E}">
      <dgm:prSet phldrT="[Text]" phldr="0"/>
      <dgm:spPr>
        <a:solidFill>
          <a:schemeClr val="accent2">
            <a:alpha val="90000"/>
          </a:schemeClr>
        </a:solidFill>
      </dgm:spPr>
      <dgm:t>
        <a:bodyPr/>
        <a:lstStyle/>
        <a:p>
          <a:r>
            <a:rPr lang="en-US" dirty="0" err="1">
              <a:latin typeface="Calibri"/>
              <a:cs typeface="Calibri"/>
            </a:rPr>
            <a:t>Esittely</a:t>
          </a:r>
          <a:r>
            <a:rPr lang="en-US" dirty="0">
              <a:latin typeface="Calibri"/>
              <a:cs typeface="Calibri"/>
            </a:rPr>
            <a:t> ja </a:t>
          </a:r>
          <a:r>
            <a:rPr lang="en-US" dirty="0" err="1">
              <a:latin typeface="Calibri"/>
              <a:cs typeface="Calibri"/>
            </a:rPr>
            <a:t>hyväksyntä</a:t>
          </a:r>
          <a:r>
            <a:rPr lang="en-US" dirty="0">
              <a:latin typeface="Calibri"/>
              <a:cs typeface="Calibri"/>
            </a:rPr>
            <a:t> </a:t>
          </a:r>
          <a:r>
            <a:rPr lang="en-US" dirty="0" err="1">
              <a:latin typeface="Calibri"/>
              <a:cs typeface="Calibri"/>
            </a:rPr>
            <a:t>toimialajohtoryhmä</a:t>
          </a:r>
          <a:r>
            <a:rPr lang="en-US" dirty="0">
              <a:latin typeface="Calibri"/>
              <a:cs typeface="Calibri"/>
            </a:rPr>
            <a:t> </a:t>
          </a:r>
        </a:p>
      </dgm:t>
    </dgm:pt>
    <dgm:pt modelId="{36F02F1A-7F7E-4988-AE7B-B62EC748A864}" type="parTrans" cxnId="{46240656-692E-47D1-8363-C9A97941B9AA}">
      <dgm:prSet/>
      <dgm:spPr/>
      <dgm:t>
        <a:bodyPr/>
        <a:lstStyle/>
        <a:p>
          <a:endParaRPr lang="en-US"/>
        </a:p>
      </dgm:t>
    </dgm:pt>
    <dgm:pt modelId="{D15A479B-4551-4DC3-B51C-69886C071278}" type="sibTrans" cxnId="{46240656-692E-47D1-8363-C9A97941B9AA}">
      <dgm:prSet/>
      <dgm:spPr/>
      <dgm:t>
        <a:bodyPr/>
        <a:lstStyle/>
        <a:p>
          <a:endParaRPr lang="en-US"/>
        </a:p>
      </dgm:t>
    </dgm:pt>
    <dgm:pt modelId="{5C6472B6-F504-4D3E-857A-978D341363DF}">
      <dgm:prSet phldrT="[Text]" phldr="0"/>
      <dgm:spPr/>
      <dgm:t>
        <a:bodyPr/>
        <a:lstStyle/>
        <a:p>
          <a:pPr>
            <a:defRPr b="1"/>
          </a:pPr>
          <a:r>
            <a:rPr lang="en-US" dirty="0">
              <a:latin typeface="Calibri"/>
              <a:cs typeface="Calibri"/>
            </a:rPr>
            <a:t>4.10.2023</a:t>
          </a:r>
        </a:p>
      </dgm:t>
    </dgm:pt>
    <dgm:pt modelId="{7BAC3C0A-1C2E-455A-B3F0-FF6A7FB17FC5}" type="parTrans" cxnId="{8A241D79-BD06-4CB8-AEA1-7548DE4994B6}">
      <dgm:prSet/>
      <dgm:spPr/>
      <dgm:t>
        <a:bodyPr/>
        <a:lstStyle/>
        <a:p>
          <a:endParaRPr lang="en-US"/>
        </a:p>
      </dgm:t>
    </dgm:pt>
    <dgm:pt modelId="{2AE60778-6E82-42A1-9566-61B119944584}" type="sibTrans" cxnId="{8A241D79-BD06-4CB8-AEA1-7548DE4994B6}">
      <dgm:prSet/>
      <dgm:spPr/>
      <dgm:t>
        <a:bodyPr/>
        <a:lstStyle/>
        <a:p>
          <a:endParaRPr lang="en-US"/>
        </a:p>
      </dgm:t>
    </dgm:pt>
    <dgm:pt modelId="{D730B94F-58A3-425B-A4D2-51B9511E9B7B}">
      <dgm:prSet phldrT="[Text]" phldr="0"/>
      <dgm:spPr>
        <a:solidFill>
          <a:schemeClr val="accent2">
            <a:alpha val="90000"/>
          </a:schemeClr>
        </a:solidFill>
      </dgm:spPr>
      <dgm:t>
        <a:bodyPr/>
        <a:lstStyle/>
        <a:p>
          <a:r>
            <a:rPr lang="en-US" dirty="0" err="1">
              <a:latin typeface="Calibri"/>
              <a:cs typeface="Calibri"/>
            </a:rPr>
            <a:t>Esittely</a:t>
          </a:r>
          <a:r>
            <a:rPr lang="en-US" dirty="0">
              <a:latin typeface="Calibri"/>
              <a:cs typeface="Calibri"/>
            </a:rPr>
            <a:t> </a:t>
          </a:r>
          <a:r>
            <a:rPr lang="en-US" dirty="0" err="1">
              <a:latin typeface="Calibri"/>
              <a:cs typeface="Calibri"/>
            </a:rPr>
            <a:t>monikulttuurisuusasiain</a:t>
          </a:r>
          <a:r>
            <a:rPr lang="en-US" dirty="0">
              <a:latin typeface="Calibri"/>
              <a:cs typeface="Calibri"/>
            </a:rPr>
            <a:t> </a:t>
          </a:r>
          <a:r>
            <a:rPr lang="en-US">
              <a:latin typeface="Calibri"/>
              <a:cs typeface="Calibri"/>
            </a:rPr>
            <a:t>neuvottelukunta</a:t>
          </a:r>
          <a:endParaRPr lang="en-US" dirty="0">
            <a:latin typeface="Calibri"/>
            <a:cs typeface="Calibri"/>
          </a:endParaRPr>
        </a:p>
      </dgm:t>
    </dgm:pt>
    <dgm:pt modelId="{F07BDE27-22A4-404A-9745-414A06724F54}" type="parTrans" cxnId="{D2F8D28C-5E0B-4F0E-8109-63EAE2F9EAF6}">
      <dgm:prSet/>
      <dgm:spPr/>
      <dgm:t>
        <a:bodyPr/>
        <a:lstStyle/>
        <a:p>
          <a:endParaRPr lang="en-US"/>
        </a:p>
      </dgm:t>
    </dgm:pt>
    <dgm:pt modelId="{A7E290B2-C3D6-40C2-A1CF-43B8B723688B}" type="sibTrans" cxnId="{D2F8D28C-5E0B-4F0E-8109-63EAE2F9EAF6}">
      <dgm:prSet/>
      <dgm:spPr/>
      <dgm:t>
        <a:bodyPr/>
        <a:lstStyle/>
        <a:p>
          <a:endParaRPr lang="en-US"/>
        </a:p>
      </dgm:t>
    </dgm:pt>
    <dgm:pt modelId="{7FD33461-A172-4A2B-99A8-37A3D5A6E3A6}">
      <dgm:prSet phldr="0"/>
      <dgm:spPr/>
      <dgm:t>
        <a:bodyPr/>
        <a:lstStyle/>
        <a:p>
          <a:pPr>
            <a:defRPr b="1"/>
          </a:pPr>
          <a:r>
            <a:rPr lang="en-US" b="1" dirty="0">
              <a:latin typeface="Calibri"/>
              <a:cs typeface="Calibri"/>
            </a:rPr>
            <a:t>11.10.2023</a:t>
          </a:r>
        </a:p>
      </dgm:t>
    </dgm:pt>
    <dgm:pt modelId="{8BBE8E14-1F18-4AE2-B7D9-EC46DDD3F48E}" type="parTrans" cxnId="{CDBB633A-4138-4A15-927B-2DE11F23C883}">
      <dgm:prSet/>
      <dgm:spPr/>
      <dgm:t>
        <a:bodyPr/>
        <a:lstStyle/>
        <a:p>
          <a:endParaRPr lang="fi-FI"/>
        </a:p>
      </dgm:t>
    </dgm:pt>
    <dgm:pt modelId="{A0CEE9A9-F166-404B-8029-83DF5345DD19}" type="sibTrans" cxnId="{CDBB633A-4138-4A15-927B-2DE11F23C883}">
      <dgm:prSet/>
      <dgm:spPr/>
      <dgm:t>
        <a:bodyPr/>
        <a:lstStyle/>
        <a:p>
          <a:endParaRPr lang="fi-FI"/>
        </a:p>
      </dgm:t>
    </dgm:pt>
    <dgm:pt modelId="{8680656B-587A-438C-895F-D5F372A60B86}">
      <dgm:prSet phldr="0"/>
      <dgm:spPr>
        <a:solidFill>
          <a:schemeClr val="accent2">
            <a:alpha val="90000"/>
          </a:schemeClr>
        </a:solidFill>
      </dgm:spPr>
      <dgm:t>
        <a:bodyPr/>
        <a:lstStyle/>
        <a:p>
          <a:r>
            <a:rPr lang="en-US" b="0" dirty="0" err="1">
              <a:latin typeface="Calibri"/>
              <a:cs typeface="Calibri"/>
            </a:rPr>
            <a:t>Esittely</a:t>
          </a:r>
          <a:r>
            <a:rPr lang="en-US" b="0" dirty="0">
              <a:latin typeface="Calibri"/>
              <a:cs typeface="Calibri"/>
            </a:rPr>
            <a:t> </a:t>
          </a:r>
          <a:r>
            <a:rPr lang="en-US" b="0" dirty="0" err="1">
              <a:latin typeface="Calibri"/>
              <a:cs typeface="Calibri"/>
            </a:rPr>
            <a:t>nuorisovaltuusto</a:t>
          </a:r>
          <a:r>
            <a:rPr lang="en-US" b="0" dirty="0">
              <a:latin typeface="Calibri"/>
              <a:cs typeface="Calibri"/>
            </a:rPr>
            <a:t> ja </a:t>
          </a:r>
          <a:r>
            <a:rPr lang="en-US" b="0" dirty="0" err="1">
              <a:latin typeface="Calibri"/>
              <a:cs typeface="Calibri"/>
            </a:rPr>
            <a:t>vammaisneuvosto</a:t>
          </a:r>
          <a:endParaRPr lang="en-US" b="0" dirty="0">
            <a:latin typeface="Calibri"/>
            <a:cs typeface="Calibri"/>
          </a:endParaRPr>
        </a:p>
      </dgm:t>
    </dgm:pt>
    <dgm:pt modelId="{F2625019-7E3F-4211-8330-5279BE3F846F}" type="parTrans" cxnId="{6EFD0636-D5D7-4E3F-89ED-7610E46BAC29}">
      <dgm:prSet/>
      <dgm:spPr/>
      <dgm:t>
        <a:bodyPr/>
        <a:lstStyle/>
        <a:p>
          <a:endParaRPr lang="fi-FI"/>
        </a:p>
      </dgm:t>
    </dgm:pt>
    <dgm:pt modelId="{47D9B9B3-F701-4F50-A6C5-CD310618A4DA}" type="sibTrans" cxnId="{6EFD0636-D5D7-4E3F-89ED-7610E46BAC29}">
      <dgm:prSet/>
      <dgm:spPr/>
      <dgm:t>
        <a:bodyPr/>
        <a:lstStyle/>
        <a:p>
          <a:endParaRPr lang="fi-FI"/>
        </a:p>
      </dgm:t>
    </dgm:pt>
    <dgm:pt modelId="{E62DEF74-050E-4CA1-A7A1-D3BDD0B356EF}">
      <dgm:prSet phldr="0"/>
      <dgm:spPr/>
      <dgm:t>
        <a:bodyPr/>
        <a:lstStyle/>
        <a:p>
          <a:pPr>
            <a:defRPr b="1"/>
          </a:pPr>
          <a:r>
            <a:rPr lang="en-US" b="1" dirty="0">
              <a:latin typeface="Calibri"/>
              <a:cs typeface="Calibri"/>
            </a:rPr>
            <a:t>28.11.2023</a:t>
          </a:r>
        </a:p>
      </dgm:t>
    </dgm:pt>
    <dgm:pt modelId="{33BB6F29-2E54-43F0-B979-96ED321F0467}" type="parTrans" cxnId="{673B3D6A-EE17-48F9-840B-9890C5D47468}">
      <dgm:prSet/>
      <dgm:spPr/>
      <dgm:t>
        <a:bodyPr/>
        <a:lstStyle/>
        <a:p>
          <a:endParaRPr lang="fi-FI"/>
        </a:p>
      </dgm:t>
    </dgm:pt>
    <dgm:pt modelId="{D0F2366E-9E6C-48E8-8B68-B4C0F076081B}" type="sibTrans" cxnId="{673B3D6A-EE17-48F9-840B-9890C5D47468}">
      <dgm:prSet/>
      <dgm:spPr/>
      <dgm:t>
        <a:bodyPr/>
        <a:lstStyle/>
        <a:p>
          <a:endParaRPr lang="fi-FI"/>
        </a:p>
      </dgm:t>
    </dgm:pt>
    <dgm:pt modelId="{54BB1931-B801-4001-9B56-885A0D35C2C5}">
      <dgm:prSet phldr="0"/>
      <dgm:spPr>
        <a:solidFill>
          <a:schemeClr val="accent2">
            <a:alpha val="90000"/>
          </a:schemeClr>
        </a:solidFill>
      </dgm:spPr>
      <dgm:t>
        <a:bodyPr/>
        <a:lstStyle/>
        <a:p>
          <a:r>
            <a:rPr lang="en-US" b="0" dirty="0" err="1">
              <a:latin typeface="Calibri"/>
              <a:cs typeface="Calibri"/>
            </a:rPr>
            <a:t>Esittely</a:t>
          </a:r>
          <a:r>
            <a:rPr lang="en-US" b="0" dirty="0">
              <a:latin typeface="Calibri"/>
              <a:cs typeface="Calibri"/>
            </a:rPr>
            <a:t> </a:t>
          </a:r>
          <a:r>
            <a:rPr lang="en-US" b="0" dirty="0" err="1">
              <a:latin typeface="Calibri"/>
              <a:cs typeface="Calibri"/>
            </a:rPr>
            <a:t>aluehallitus</a:t>
          </a:r>
          <a:endParaRPr lang="en-US" b="0" dirty="0">
            <a:latin typeface="Calibri"/>
            <a:cs typeface="Calibri"/>
          </a:endParaRPr>
        </a:p>
      </dgm:t>
    </dgm:pt>
    <dgm:pt modelId="{8C1A5D63-DFAF-4374-A7A5-91FD6BA0C57E}" type="parTrans" cxnId="{9FC7EF65-9343-4C18-AAEB-C2FAAB688A57}">
      <dgm:prSet/>
      <dgm:spPr/>
      <dgm:t>
        <a:bodyPr/>
        <a:lstStyle/>
        <a:p>
          <a:endParaRPr lang="fi-FI"/>
        </a:p>
      </dgm:t>
    </dgm:pt>
    <dgm:pt modelId="{A6FC47DD-495E-4F66-AA4C-643DD076EF9A}" type="sibTrans" cxnId="{9FC7EF65-9343-4C18-AAEB-C2FAAB688A57}">
      <dgm:prSet/>
      <dgm:spPr/>
      <dgm:t>
        <a:bodyPr/>
        <a:lstStyle/>
        <a:p>
          <a:endParaRPr lang="fi-FI"/>
        </a:p>
      </dgm:t>
    </dgm:pt>
    <dgm:pt modelId="{AC84D4CB-A388-44A1-BBE9-B1C217CF8982}" type="pres">
      <dgm:prSet presAssocID="{1B98EBB0-ED04-4499-A5B7-6950F5DB2D98}" presName="root" presStyleCnt="0">
        <dgm:presLayoutVars>
          <dgm:chMax/>
          <dgm:chPref/>
          <dgm:animLvl val="lvl"/>
        </dgm:presLayoutVars>
      </dgm:prSet>
      <dgm:spPr/>
    </dgm:pt>
    <dgm:pt modelId="{F8FC5EE3-4521-43EC-9744-FBC96A389EE8}" type="pres">
      <dgm:prSet presAssocID="{1B98EBB0-ED04-4499-A5B7-6950F5DB2D98}" presName="divider" presStyleLbl="node1" presStyleIdx="0" presStyleCnt="1"/>
      <dgm:spPr/>
    </dgm:pt>
    <dgm:pt modelId="{F83D7881-52F1-4C15-B375-33875216C59D}" type="pres">
      <dgm:prSet presAssocID="{1B98EBB0-ED04-4499-A5B7-6950F5DB2D98}" presName="nodes" presStyleCnt="0">
        <dgm:presLayoutVars>
          <dgm:chMax/>
          <dgm:chPref/>
          <dgm:animLvl val="lvl"/>
        </dgm:presLayoutVars>
      </dgm:prSet>
      <dgm:spPr/>
    </dgm:pt>
    <dgm:pt modelId="{999B257C-7F99-4054-9B61-4FD6AB18598E}" type="pres">
      <dgm:prSet presAssocID="{8582A28A-97C2-4383-8DC8-A9DD6EDCC2F9}" presName="composite" presStyleCnt="0"/>
      <dgm:spPr/>
    </dgm:pt>
    <dgm:pt modelId="{9D9B102B-C9BC-4B87-88DC-D8E3B6297059}" type="pres">
      <dgm:prSet presAssocID="{8582A28A-97C2-4383-8DC8-A9DD6EDCC2F9}" presName="L1TextContainer" presStyleLbl="revTx" presStyleIdx="0" presStyleCnt="5">
        <dgm:presLayoutVars>
          <dgm:chMax val="1"/>
          <dgm:chPref val="1"/>
          <dgm:bulletEnabled val="1"/>
        </dgm:presLayoutVars>
      </dgm:prSet>
      <dgm:spPr/>
    </dgm:pt>
    <dgm:pt modelId="{26921100-4FF9-4A1B-A615-F254346E0145}" type="pres">
      <dgm:prSet presAssocID="{8582A28A-97C2-4383-8DC8-A9DD6EDCC2F9}" presName="L2TextContainerWrapper" presStyleCnt="0">
        <dgm:presLayoutVars>
          <dgm:chMax val="0"/>
          <dgm:chPref val="0"/>
          <dgm:bulletEnabled val="1"/>
        </dgm:presLayoutVars>
      </dgm:prSet>
      <dgm:spPr/>
    </dgm:pt>
    <dgm:pt modelId="{026402C0-55E1-42CA-B1F6-26FA28A8C157}" type="pres">
      <dgm:prSet presAssocID="{8582A28A-97C2-4383-8DC8-A9DD6EDCC2F9}" presName="L2TextContainer" presStyleLbl="bgAccFollowNode1" presStyleIdx="0" presStyleCnt="5"/>
      <dgm:spPr/>
    </dgm:pt>
    <dgm:pt modelId="{FBB8A52B-1190-4AAF-B253-00BCDC048F06}" type="pres">
      <dgm:prSet presAssocID="{8582A28A-97C2-4383-8DC8-A9DD6EDCC2F9}" presName="FlexibleEmptyPlaceHolder" presStyleCnt="0"/>
      <dgm:spPr/>
    </dgm:pt>
    <dgm:pt modelId="{4F9B494F-AE09-4586-8C2F-BD0B8F70BAB2}" type="pres">
      <dgm:prSet presAssocID="{8582A28A-97C2-4383-8DC8-A9DD6EDCC2F9}" presName="ConnectLine" presStyleLbl="alignNode1" presStyleIdx="0" presStyleCnt="5"/>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AEE2F482-6EAE-4A74-9053-4A7F5B54EBC0}" type="pres">
      <dgm:prSet presAssocID="{8582A28A-97C2-4383-8DC8-A9DD6EDCC2F9}" presName="ConnectorPoint" presStyleLbl="fgAcc1" presStyleIdx="0" presStyleCnt="5"/>
      <dgm:spPr>
        <a:solidFill>
          <a:schemeClr val="lt1">
            <a:alpha val="90000"/>
            <a:hueOff val="0"/>
            <a:satOff val="0"/>
            <a:lumOff val="0"/>
            <a:alphaOff val="0"/>
          </a:schemeClr>
        </a:solidFill>
        <a:ln w="12700" cap="flat" cmpd="sng" algn="ctr">
          <a:noFill/>
          <a:prstDash val="solid"/>
          <a:miter lim="800000"/>
        </a:ln>
        <a:effectLst/>
      </dgm:spPr>
    </dgm:pt>
    <dgm:pt modelId="{CDC5B593-D201-493E-8708-050301221AF2}" type="pres">
      <dgm:prSet presAssocID="{8582A28A-97C2-4383-8DC8-A9DD6EDCC2F9}" presName="EmptyPlaceHolder" presStyleCnt="0"/>
      <dgm:spPr/>
    </dgm:pt>
    <dgm:pt modelId="{5ED6487F-A5ED-45DE-81DA-53445BD51798}" type="pres">
      <dgm:prSet presAssocID="{472E4505-F534-4319-BCBE-99F1CFB0032B}" presName="spaceBetweenRectangles" presStyleCnt="0"/>
      <dgm:spPr/>
    </dgm:pt>
    <dgm:pt modelId="{3D72D7DC-3350-413C-9599-609C0DD14BAB}" type="pres">
      <dgm:prSet presAssocID="{3BA8113A-B5D8-4312-B133-9D4E5C7D08D7}" presName="composite" presStyleCnt="0"/>
      <dgm:spPr/>
    </dgm:pt>
    <dgm:pt modelId="{EDC54A4C-281D-4DCE-BDA6-45D3CF660DA2}" type="pres">
      <dgm:prSet presAssocID="{3BA8113A-B5D8-4312-B133-9D4E5C7D08D7}" presName="L1TextContainer" presStyleLbl="revTx" presStyleIdx="1" presStyleCnt="5">
        <dgm:presLayoutVars>
          <dgm:chMax val="1"/>
          <dgm:chPref val="1"/>
          <dgm:bulletEnabled val="1"/>
        </dgm:presLayoutVars>
      </dgm:prSet>
      <dgm:spPr/>
    </dgm:pt>
    <dgm:pt modelId="{9E230008-99CE-4F17-BF42-A856B3ACDF57}" type="pres">
      <dgm:prSet presAssocID="{3BA8113A-B5D8-4312-B133-9D4E5C7D08D7}" presName="L2TextContainerWrapper" presStyleCnt="0">
        <dgm:presLayoutVars>
          <dgm:chMax val="0"/>
          <dgm:chPref val="0"/>
          <dgm:bulletEnabled val="1"/>
        </dgm:presLayoutVars>
      </dgm:prSet>
      <dgm:spPr/>
    </dgm:pt>
    <dgm:pt modelId="{6E86EB62-E4B9-43AB-9CF4-2651BB882244}" type="pres">
      <dgm:prSet presAssocID="{3BA8113A-B5D8-4312-B133-9D4E5C7D08D7}" presName="L2TextContainer" presStyleLbl="bgAccFollowNode1" presStyleIdx="1" presStyleCnt="5"/>
      <dgm:spPr/>
    </dgm:pt>
    <dgm:pt modelId="{80559DDB-4A96-486F-B01B-4AAA6962DDDB}" type="pres">
      <dgm:prSet presAssocID="{3BA8113A-B5D8-4312-B133-9D4E5C7D08D7}" presName="FlexibleEmptyPlaceHolder" presStyleCnt="0"/>
      <dgm:spPr/>
    </dgm:pt>
    <dgm:pt modelId="{43C9A9B4-5253-4467-B7BF-1CD28A3BFFCB}" type="pres">
      <dgm:prSet presAssocID="{3BA8113A-B5D8-4312-B133-9D4E5C7D08D7}" presName="ConnectLine" presStyleLbl="alignNode1" presStyleIdx="1" presStyleCnt="5"/>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326EF6E7-29B0-4499-B9A8-555C0A0765CA}" type="pres">
      <dgm:prSet presAssocID="{3BA8113A-B5D8-4312-B133-9D4E5C7D08D7}" presName="ConnectorPoint" presStyleLbl="fgAcc1" presStyleIdx="1" presStyleCnt="5"/>
      <dgm:spPr>
        <a:solidFill>
          <a:schemeClr val="lt1">
            <a:alpha val="90000"/>
            <a:hueOff val="0"/>
            <a:satOff val="0"/>
            <a:lumOff val="0"/>
            <a:alphaOff val="0"/>
          </a:schemeClr>
        </a:solidFill>
        <a:ln w="12700" cap="flat" cmpd="sng" algn="ctr">
          <a:noFill/>
          <a:prstDash val="solid"/>
          <a:miter lim="800000"/>
        </a:ln>
        <a:effectLst/>
      </dgm:spPr>
    </dgm:pt>
    <dgm:pt modelId="{D202FAAD-E121-406D-BD52-45DAAAC9944E}" type="pres">
      <dgm:prSet presAssocID="{3BA8113A-B5D8-4312-B133-9D4E5C7D08D7}" presName="EmptyPlaceHolder" presStyleCnt="0"/>
      <dgm:spPr/>
    </dgm:pt>
    <dgm:pt modelId="{51DC9A1A-B33E-4AFD-8C1B-A5BEE211D662}" type="pres">
      <dgm:prSet presAssocID="{67E1ADBC-8053-43A2-AB41-9FA89938EEA6}" presName="spaceBetweenRectangles" presStyleCnt="0"/>
      <dgm:spPr/>
    </dgm:pt>
    <dgm:pt modelId="{D40A2D82-7E1D-4105-ABBA-0957B53C612E}" type="pres">
      <dgm:prSet presAssocID="{5C6472B6-F504-4D3E-857A-978D341363DF}" presName="composite" presStyleCnt="0"/>
      <dgm:spPr/>
    </dgm:pt>
    <dgm:pt modelId="{16CAE1EE-014B-41A7-AC71-8FD6E915EFF7}" type="pres">
      <dgm:prSet presAssocID="{5C6472B6-F504-4D3E-857A-978D341363DF}" presName="L1TextContainer" presStyleLbl="revTx" presStyleIdx="2" presStyleCnt="5">
        <dgm:presLayoutVars>
          <dgm:chMax val="1"/>
          <dgm:chPref val="1"/>
          <dgm:bulletEnabled val="1"/>
        </dgm:presLayoutVars>
      </dgm:prSet>
      <dgm:spPr/>
    </dgm:pt>
    <dgm:pt modelId="{95559970-8DBC-4369-BA44-5903262952E7}" type="pres">
      <dgm:prSet presAssocID="{5C6472B6-F504-4D3E-857A-978D341363DF}" presName="L2TextContainerWrapper" presStyleCnt="0">
        <dgm:presLayoutVars>
          <dgm:chMax val="0"/>
          <dgm:chPref val="0"/>
          <dgm:bulletEnabled val="1"/>
        </dgm:presLayoutVars>
      </dgm:prSet>
      <dgm:spPr/>
    </dgm:pt>
    <dgm:pt modelId="{9A03A777-344E-4F51-99F8-ACBA304C7A3F}" type="pres">
      <dgm:prSet presAssocID="{5C6472B6-F504-4D3E-857A-978D341363DF}" presName="L2TextContainer" presStyleLbl="bgAccFollowNode1" presStyleIdx="2" presStyleCnt="5"/>
      <dgm:spPr/>
    </dgm:pt>
    <dgm:pt modelId="{C2654B11-AAEB-499A-A0BF-D88572035165}" type="pres">
      <dgm:prSet presAssocID="{5C6472B6-F504-4D3E-857A-978D341363DF}" presName="FlexibleEmptyPlaceHolder" presStyleCnt="0"/>
      <dgm:spPr/>
    </dgm:pt>
    <dgm:pt modelId="{F298D9C4-C2FA-4DD0-BD43-6813194F6C5D}" type="pres">
      <dgm:prSet presAssocID="{5C6472B6-F504-4D3E-857A-978D341363DF}" presName="ConnectLine" presStyleLbl="alignNode1" presStyleIdx="2" presStyleCnt="5"/>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2D37C745-E9EF-40AC-81A5-F64C2BF568BA}" type="pres">
      <dgm:prSet presAssocID="{5C6472B6-F504-4D3E-857A-978D341363DF}" presName="ConnectorPoint" presStyleLbl="fgAcc1" presStyleIdx="2" presStyleCnt="5"/>
      <dgm:spPr>
        <a:solidFill>
          <a:schemeClr val="lt1">
            <a:alpha val="90000"/>
            <a:hueOff val="0"/>
            <a:satOff val="0"/>
            <a:lumOff val="0"/>
            <a:alphaOff val="0"/>
          </a:schemeClr>
        </a:solidFill>
        <a:ln w="12700" cap="flat" cmpd="sng" algn="ctr">
          <a:noFill/>
          <a:prstDash val="solid"/>
          <a:miter lim="800000"/>
        </a:ln>
        <a:effectLst/>
      </dgm:spPr>
    </dgm:pt>
    <dgm:pt modelId="{ABFBB7A1-D74F-40D0-AC83-FCAA8BBC1642}" type="pres">
      <dgm:prSet presAssocID="{5C6472B6-F504-4D3E-857A-978D341363DF}" presName="EmptyPlaceHolder" presStyleCnt="0"/>
      <dgm:spPr/>
    </dgm:pt>
    <dgm:pt modelId="{D1A59BC5-C73B-4D57-B530-61941C67644E}" type="pres">
      <dgm:prSet presAssocID="{2AE60778-6E82-42A1-9566-61B119944584}" presName="spaceBetweenRectangles" presStyleCnt="0"/>
      <dgm:spPr/>
    </dgm:pt>
    <dgm:pt modelId="{35101D8D-E864-4702-A0A5-FA578763141E}" type="pres">
      <dgm:prSet presAssocID="{7FD33461-A172-4A2B-99A8-37A3D5A6E3A6}" presName="composite" presStyleCnt="0"/>
      <dgm:spPr/>
    </dgm:pt>
    <dgm:pt modelId="{C4F80A42-5C96-4BA0-98B9-15D8007C08B0}" type="pres">
      <dgm:prSet presAssocID="{7FD33461-A172-4A2B-99A8-37A3D5A6E3A6}" presName="L1TextContainer" presStyleLbl="revTx" presStyleIdx="3" presStyleCnt="5">
        <dgm:presLayoutVars>
          <dgm:chMax val="1"/>
          <dgm:chPref val="1"/>
          <dgm:bulletEnabled val="1"/>
        </dgm:presLayoutVars>
      </dgm:prSet>
      <dgm:spPr/>
    </dgm:pt>
    <dgm:pt modelId="{0582D80A-3BD3-458A-89ED-7979218F63AE}" type="pres">
      <dgm:prSet presAssocID="{7FD33461-A172-4A2B-99A8-37A3D5A6E3A6}" presName="L2TextContainerWrapper" presStyleCnt="0">
        <dgm:presLayoutVars>
          <dgm:chMax val="0"/>
          <dgm:chPref val="0"/>
          <dgm:bulletEnabled val="1"/>
        </dgm:presLayoutVars>
      </dgm:prSet>
      <dgm:spPr/>
    </dgm:pt>
    <dgm:pt modelId="{A821E649-92EF-48AC-A512-97FA857FFEFA}" type="pres">
      <dgm:prSet presAssocID="{7FD33461-A172-4A2B-99A8-37A3D5A6E3A6}" presName="L2TextContainer" presStyleLbl="bgAccFollowNode1" presStyleIdx="3" presStyleCnt="5"/>
      <dgm:spPr/>
    </dgm:pt>
    <dgm:pt modelId="{7F181ACE-F4E4-4DB7-A912-BB5404A8C882}" type="pres">
      <dgm:prSet presAssocID="{7FD33461-A172-4A2B-99A8-37A3D5A6E3A6}" presName="FlexibleEmptyPlaceHolder" presStyleCnt="0"/>
      <dgm:spPr/>
    </dgm:pt>
    <dgm:pt modelId="{90D0DCAF-9C08-4E47-8E11-1672F61FBF0E}" type="pres">
      <dgm:prSet presAssocID="{7FD33461-A172-4A2B-99A8-37A3D5A6E3A6}" presName="ConnectLine" presStyleLbl="alignNode1" presStyleIdx="3" presStyleCnt="5"/>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D81C16EC-3EC8-44F3-BD98-E70AF99FB96F}" type="pres">
      <dgm:prSet presAssocID="{7FD33461-A172-4A2B-99A8-37A3D5A6E3A6}" presName="ConnectorPoint" presStyleLbl="fgAcc1" presStyleIdx="3" presStyleCnt="5"/>
      <dgm:spPr>
        <a:solidFill>
          <a:schemeClr val="lt1">
            <a:alpha val="90000"/>
            <a:hueOff val="0"/>
            <a:satOff val="0"/>
            <a:lumOff val="0"/>
            <a:alphaOff val="0"/>
          </a:schemeClr>
        </a:solidFill>
        <a:ln w="12700" cap="flat" cmpd="sng" algn="ctr">
          <a:noFill/>
          <a:prstDash val="solid"/>
          <a:miter lim="800000"/>
        </a:ln>
        <a:effectLst/>
      </dgm:spPr>
    </dgm:pt>
    <dgm:pt modelId="{98442D9C-4B3A-4035-8B12-B6816DC6AD50}" type="pres">
      <dgm:prSet presAssocID="{7FD33461-A172-4A2B-99A8-37A3D5A6E3A6}" presName="EmptyPlaceHolder" presStyleCnt="0"/>
      <dgm:spPr/>
    </dgm:pt>
    <dgm:pt modelId="{1411401C-BD1B-419B-88F7-3FBB6EF183FE}" type="pres">
      <dgm:prSet presAssocID="{A0CEE9A9-F166-404B-8029-83DF5345DD19}" presName="spaceBetweenRectangles" presStyleCnt="0"/>
      <dgm:spPr/>
    </dgm:pt>
    <dgm:pt modelId="{8837CFED-9AAD-4A22-985C-9EEEC84A8F81}" type="pres">
      <dgm:prSet presAssocID="{E62DEF74-050E-4CA1-A7A1-D3BDD0B356EF}" presName="composite" presStyleCnt="0"/>
      <dgm:spPr/>
    </dgm:pt>
    <dgm:pt modelId="{98F73889-A9D3-4FAA-8535-AC11635807A0}" type="pres">
      <dgm:prSet presAssocID="{E62DEF74-050E-4CA1-A7A1-D3BDD0B356EF}" presName="L1TextContainer" presStyleLbl="revTx" presStyleIdx="4" presStyleCnt="5">
        <dgm:presLayoutVars>
          <dgm:chMax val="1"/>
          <dgm:chPref val="1"/>
          <dgm:bulletEnabled val="1"/>
        </dgm:presLayoutVars>
      </dgm:prSet>
      <dgm:spPr/>
    </dgm:pt>
    <dgm:pt modelId="{114E1597-61BB-4230-80B7-CE1E36C80B90}" type="pres">
      <dgm:prSet presAssocID="{E62DEF74-050E-4CA1-A7A1-D3BDD0B356EF}" presName="L2TextContainerWrapper" presStyleCnt="0">
        <dgm:presLayoutVars>
          <dgm:chMax val="0"/>
          <dgm:chPref val="0"/>
          <dgm:bulletEnabled val="1"/>
        </dgm:presLayoutVars>
      </dgm:prSet>
      <dgm:spPr/>
    </dgm:pt>
    <dgm:pt modelId="{C64B0490-E473-4409-8F83-02C046F4C732}" type="pres">
      <dgm:prSet presAssocID="{E62DEF74-050E-4CA1-A7A1-D3BDD0B356EF}" presName="L2TextContainer" presStyleLbl="bgAccFollowNode1" presStyleIdx="4" presStyleCnt="5" custLinFactNeighborX="-1441" custLinFactNeighborY="-6897"/>
      <dgm:spPr/>
    </dgm:pt>
    <dgm:pt modelId="{A4B390B3-F2BB-4177-B5C9-AC16DCAC126D}" type="pres">
      <dgm:prSet presAssocID="{E62DEF74-050E-4CA1-A7A1-D3BDD0B356EF}" presName="FlexibleEmptyPlaceHolder" presStyleCnt="0"/>
      <dgm:spPr/>
    </dgm:pt>
    <dgm:pt modelId="{E8D08E59-3569-40E8-9AAB-5113FAB5B14E}" type="pres">
      <dgm:prSet presAssocID="{E62DEF74-050E-4CA1-A7A1-D3BDD0B356EF}" presName="ConnectLine" presStyleLbl="alignNode1" presStyleIdx="4" presStyleCnt="5"/>
      <dgm:spPr>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gm:spPr>
    </dgm:pt>
    <dgm:pt modelId="{3FEEC90F-B091-4FFE-918E-C5DD7A0B8514}" type="pres">
      <dgm:prSet presAssocID="{E62DEF74-050E-4CA1-A7A1-D3BDD0B356EF}" presName="ConnectorPoint" presStyleLbl="fgAcc1" presStyleIdx="4" presStyleCnt="5"/>
      <dgm:spPr>
        <a:solidFill>
          <a:schemeClr val="lt1">
            <a:alpha val="90000"/>
            <a:hueOff val="0"/>
            <a:satOff val="0"/>
            <a:lumOff val="0"/>
            <a:alphaOff val="0"/>
          </a:schemeClr>
        </a:solidFill>
        <a:ln w="12700" cap="flat" cmpd="sng" algn="ctr">
          <a:noFill/>
          <a:prstDash val="solid"/>
          <a:miter lim="800000"/>
        </a:ln>
        <a:effectLst/>
      </dgm:spPr>
    </dgm:pt>
    <dgm:pt modelId="{932884BC-4601-4582-8DC3-B445825E311C}" type="pres">
      <dgm:prSet presAssocID="{E62DEF74-050E-4CA1-A7A1-D3BDD0B356EF}" presName="EmptyPlaceHolder" presStyleCnt="0"/>
      <dgm:spPr/>
    </dgm:pt>
  </dgm:ptLst>
  <dgm:cxnLst>
    <dgm:cxn modelId="{978E7713-5B02-4644-8E6E-B571E686503E}" type="presOf" srcId="{8582A28A-97C2-4383-8DC8-A9DD6EDCC2F9}" destId="{9D9B102B-C9BC-4B87-88DC-D8E3B6297059}" srcOrd="0" destOrd="0" presId="urn:microsoft.com/office/officeart/2017/3/layout/HorizontalPathTimeline"/>
    <dgm:cxn modelId="{6EFD0636-D5D7-4E3F-89ED-7610E46BAC29}" srcId="{7FD33461-A172-4A2B-99A8-37A3D5A6E3A6}" destId="{8680656B-587A-438C-895F-D5F372A60B86}" srcOrd="0" destOrd="0" parTransId="{F2625019-7E3F-4211-8330-5279BE3F846F}" sibTransId="{47D9B9B3-F701-4F50-A6C5-CD310618A4DA}"/>
    <dgm:cxn modelId="{CDBB633A-4138-4A15-927B-2DE11F23C883}" srcId="{1B98EBB0-ED04-4499-A5B7-6950F5DB2D98}" destId="{7FD33461-A172-4A2B-99A8-37A3D5A6E3A6}" srcOrd="3" destOrd="0" parTransId="{8BBE8E14-1F18-4AE2-B7D9-EC46DDD3F48E}" sibTransId="{A0CEE9A9-F166-404B-8029-83DF5345DD19}"/>
    <dgm:cxn modelId="{51EAEA3D-8113-4869-A795-CEB03C8344A4}" srcId="{1B98EBB0-ED04-4499-A5B7-6950F5DB2D98}" destId="{8582A28A-97C2-4383-8DC8-A9DD6EDCC2F9}" srcOrd="0" destOrd="0" parTransId="{9FCEE2B9-8550-4FAA-83CC-E41CB83D6CA2}" sibTransId="{472E4505-F534-4319-BCBE-99F1CFB0032B}"/>
    <dgm:cxn modelId="{9FC7EF65-9343-4C18-AAEB-C2FAAB688A57}" srcId="{E62DEF74-050E-4CA1-A7A1-D3BDD0B356EF}" destId="{54BB1931-B801-4001-9B56-885A0D35C2C5}" srcOrd="0" destOrd="0" parTransId="{8C1A5D63-DFAF-4374-A7A5-91FD6BA0C57E}" sibTransId="{A6FC47DD-495E-4F66-AA4C-643DD076EF9A}"/>
    <dgm:cxn modelId="{D322386A-5FD8-4ADB-B8BD-2810A69DA83E}" type="presOf" srcId="{5C6472B6-F504-4D3E-857A-978D341363DF}" destId="{16CAE1EE-014B-41A7-AC71-8FD6E915EFF7}" srcOrd="0" destOrd="0" presId="urn:microsoft.com/office/officeart/2017/3/layout/HorizontalPathTimeline"/>
    <dgm:cxn modelId="{673B3D6A-EE17-48F9-840B-9890C5D47468}" srcId="{1B98EBB0-ED04-4499-A5B7-6950F5DB2D98}" destId="{E62DEF74-050E-4CA1-A7A1-D3BDD0B356EF}" srcOrd="4" destOrd="0" parTransId="{33BB6F29-2E54-43F0-B979-96ED321F0467}" sibTransId="{D0F2366E-9E6C-48E8-8B68-B4C0F076081B}"/>
    <dgm:cxn modelId="{18E4B06A-EC7A-4C49-834A-EF3515D6ED14}" srcId="{1B98EBB0-ED04-4499-A5B7-6950F5DB2D98}" destId="{3BA8113A-B5D8-4312-B133-9D4E5C7D08D7}" srcOrd="1" destOrd="0" parTransId="{592C23C1-96C9-48F9-BC06-C75816DF02AF}" sibTransId="{67E1ADBC-8053-43A2-AB41-9FA89938EEA6}"/>
    <dgm:cxn modelId="{46240656-692E-47D1-8363-C9A97941B9AA}" srcId="{3BA8113A-B5D8-4312-B133-9D4E5C7D08D7}" destId="{D402B6D2-983A-4CB8-9027-72602FBB8D7E}" srcOrd="0" destOrd="0" parTransId="{36F02F1A-7F7E-4988-AE7B-B62EC748A864}" sibTransId="{D15A479B-4551-4DC3-B51C-69886C071278}"/>
    <dgm:cxn modelId="{8A241D79-BD06-4CB8-AEA1-7548DE4994B6}" srcId="{1B98EBB0-ED04-4499-A5B7-6950F5DB2D98}" destId="{5C6472B6-F504-4D3E-857A-978D341363DF}" srcOrd="2" destOrd="0" parTransId="{7BAC3C0A-1C2E-455A-B3F0-FF6A7FB17FC5}" sibTransId="{2AE60778-6E82-42A1-9566-61B119944584}"/>
    <dgm:cxn modelId="{D2F8D28C-5E0B-4F0E-8109-63EAE2F9EAF6}" srcId="{5C6472B6-F504-4D3E-857A-978D341363DF}" destId="{D730B94F-58A3-425B-A4D2-51B9511E9B7B}" srcOrd="0" destOrd="0" parTransId="{F07BDE27-22A4-404A-9745-414A06724F54}" sibTransId="{A7E290B2-C3D6-40C2-A1CF-43B8B723688B}"/>
    <dgm:cxn modelId="{EDBADFA5-226D-40E2-948C-6D897DD71A32}" type="presOf" srcId="{D402B6D2-983A-4CB8-9027-72602FBB8D7E}" destId="{6E86EB62-E4B9-43AB-9CF4-2651BB882244}" srcOrd="0" destOrd="0" presId="urn:microsoft.com/office/officeart/2017/3/layout/HorizontalPathTimeline"/>
    <dgm:cxn modelId="{997A14A9-913B-40B6-8EF0-8CD3928CA49C}" srcId="{8582A28A-97C2-4383-8DC8-A9DD6EDCC2F9}" destId="{12169D73-B1BB-450B-BB63-4E103DBDC23D}" srcOrd="0" destOrd="0" parTransId="{D0131190-8659-44E7-B227-69509A51E3A2}" sibTransId="{DCAAABBC-DAE4-4AB3-9AE7-BD3478F5E0E4}"/>
    <dgm:cxn modelId="{FEF880A9-47F8-4F27-9E84-80D794BFD5B9}" type="presOf" srcId="{7FD33461-A172-4A2B-99A8-37A3D5A6E3A6}" destId="{C4F80A42-5C96-4BA0-98B9-15D8007C08B0}" srcOrd="0" destOrd="0" presId="urn:microsoft.com/office/officeart/2017/3/layout/HorizontalPathTimeline"/>
    <dgm:cxn modelId="{1ACCDFB3-8B39-4D13-91E5-A6A6AD855D00}" type="presOf" srcId="{3BA8113A-B5D8-4312-B133-9D4E5C7D08D7}" destId="{EDC54A4C-281D-4DCE-BDA6-45D3CF660DA2}" srcOrd="0" destOrd="0" presId="urn:microsoft.com/office/officeart/2017/3/layout/HorizontalPathTimeline"/>
    <dgm:cxn modelId="{0EFEC8BD-2D1F-4C51-8920-9A7B280D50BB}" type="presOf" srcId="{1B98EBB0-ED04-4499-A5B7-6950F5DB2D98}" destId="{AC84D4CB-A388-44A1-BBE9-B1C217CF8982}" srcOrd="0" destOrd="0" presId="urn:microsoft.com/office/officeart/2017/3/layout/HorizontalPathTimeline"/>
    <dgm:cxn modelId="{B48865D1-C87F-4983-9A48-96DFA9C89E44}" type="presOf" srcId="{E62DEF74-050E-4CA1-A7A1-D3BDD0B356EF}" destId="{98F73889-A9D3-4FAA-8535-AC11635807A0}" srcOrd="0" destOrd="0" presId="urn:microsoft.com/office/officeart/2017/3/layout/HorizontalPathTimeline"/>
    <dgm:cxn modelId="{92CF0BD6-0F08-4E67-8FA2-049E1256B341}" type="presOf" srcId="{D730B94F-58A3-425B-A4D2-51B9511E9B7B}" destId="{9A03A777-344E-4F51-99F8-ACBA304C7A3F}" srcOrd="0" destOrd="0" presId="urn:microsoft.com/office/officeart/2017/3/layout/HorizontalPathTimeline"/>
    <dgm:cxn modelId="{5FB7EDE0-96B8-4C74-B50D-0B127953DD89}" type="presOf" srcId="{12169D73-B1BB-450B-BB63-4E103DBDC23D}" destId="{026402C0-55E1-42CA-B1F6-26FA28A8C157}" srcOrd="0" destOrd="0" presId="urn:microsoft.com/office/officeart/2017/3/layout/HorizontalPathTimeline"/>
    <dgm:cxn modelId="{611FAFF5-05A4-4A00-A842-6A12549E6312}" type="presOf" srcId="{8680656B-587A-438C-895F-D5F372A60B86}" destId="{A821E649-92EF-48AC-A512-97FA857FFEFA}" srcOrd="0" destOrd="0" presId="urn:microsoft.com/office/officeart/2017/3/layout/HorizontalPathTimeline"/>
    <dgm:cxn modelId="{99D044FB-87DB-4D37-8D64-125C42A9FBDE}" type="presOf" srcId="{54BB1931-B801-4001-9B56-885A0D35C2C5}" destId="{C64B0490-E473-4409-8F83-02C046F4C732}" srcOrd="0" destOrd="0" presId="urn:microsoft.com/office/officeart/2017/3/layout/HorizontalPathTimeline"/>
    <dgm:cxn modelId="{4FB515EE-8776-4348-B4A3-0A02101F4C62}" type="presParOf" srcId="{AC84D4CB-A388-44A1-BBE9-B1C217CF8982}" destId="{F8FC5EE3-4521-43EC-9744-FBC96A389EE8}" srcOrd="0" destOrd="0" presId="urn:microsoft.com/office/officeart/2017/3/layout/HorizontalPathTimeline"/>
    <dgm:cxn modelId="{FB9155CC-7531-4C6D-950F-273D0474B031}" type="presParOf" srcId="{AC84D4CB-A388-44A1-BBE9-B1C217CF8982}" destId="{F83D7881-52F1-4C15-B375-33875216C59D}" srcOrd="1" destOrd="0" presId="urn:microsoft.com/office/officeart/2017/3/layout/HorizontalPathTimeline"/>
    <dgm:cxn modelId="{C6FCBABA-DD68-45B8-900F-25795CC9ACC7}" type="presParOf" srcId="{F83D7881-52F1-4C15-B375-33875216C59D}" destId="{999B257C-7F99-4054-9B61-4FD6AB18598E}" srcOrd="0" destOrd="0" presId="urn:microsoft.com/office/officeart/2017/3/layout/HorizontalPathTimeline"/>
    <dgm:cxn modelId="{78065348-AC4E-4DDA-AAD2-D75C29829D1C}" type="presParOf" srcId="{999B257C-7F99-4054-9B61-4FD6AB18598E}" destId="{9D9B102B-C9BC-4B87-88DC-D8E3B6297059}" srcOrd="0" destOrd="0" presId="urn:microsoft.com/office/officeart/2017/3/layout/HorizontalPathTimeline"/>
    <dgm:cxn modelId="{C2C3C7D3-04C3-4856-B51A-9F3C1E57BBD1}" type="presParOf" srcId="{999B257C-7F99-4054-9B61-4FD6AB18598E}" destId="{26921100-4FF9-4A1B-A615-F254346E0145}" srcOrd="1" destOrd="0" presId="urn:microsoft.com/office/officeart/2017/3/layout/HorizontalPathTimeline"/>
    <dgm:cxn modelId="{062BE009-6931-42F7-983B-E929EE93DB71}" type="presParOf" srcId="{26921100-4FF9-4A1B-A615-F254346E0145}" destId="{026402C0-55E1-42CA-B1F6-26FA28A8C157}" srcOrd="0" destOrd="0" presId="urn:microsoft.com/office/officeart/2017/3/layout/HorizontalPathTimeline"/>
    <dgm:cxn modelId="{A6B279C0-FAA2-45C0-9A78-9EB2F7885FD1}" type="presParOf" srcId="{26921100-4FF9-4A1B-A615-F254346E0145}" destId="{FBB8A52B-1190-4AAF-B253-00BCDC048F06}" srcOrd="1" destOrd="0" presId="urn:microsoft.com/office/officeart/2017/3/layout/HorizontalPathTimeline"/>
    <dgm:cxn modelId="{3C7F0BED-FD3E-4247-94EB-A88FBF34335C}" type="presParOf" srcId="{999B257C-7F99-4054-9B61-4FD6AB18598E}" destId="{4F9B494F-AE09-4586-8C2F-BD0B8F70BAB2}" srcOrd="2" destOrd="0" presId="urn:microsoft.com/office/officeart/2017/3/layout/HorizontalPathTimeline"/>
    <dgm:cxn modelId="{809D45DF-B710-4DDA-9EFA-EB7E6A5659EC}" type="presParOf" srcId="{999B257C-7F99-4054-9B61-4FD6AB18598E}" destId="{AEE2F482-6EAE-4A74-9053-4A7F5B54EBC0}" srcOrd="3" destOrd="0" presId="urn:microsoft.com/office/officeart/2017/3/layout/HorizontalPathTimeline"/>
    <dgm:cxn modelId="{3CD5C0AA-231F-4026-8003-B403E6A2ED8E}" type="presParOf" srcId="{999B257C-7F99-4054-9B61-4FD6AB18598E}" destId="{CDC5B593-D201-493E-8708-050301221AF2}" srcOrd="4" destOrd="0" presId="urn:microsoft.com/office/officeart/2017/3/layout/HorizontalPathTimeline"/>
    <dgm:cxn modelId="{54042DB5-295A-484B-B4EB-78A5015DFDDD}" type="presParOf" srcId="{F83D7881-52F1-4C15-B375-33875216C59D}" destId="{5ED6487F-A5ED-45DE-81DA-53445BD51798}" srcOrd="1" destOrd="0" presId="urn:microsoft.com/office/officeart/2017/3/layout/HorizontalPathTimeline"/>
    <dgm:cxn modelId="{A3346954-94BB-4836-A7A7-B44F8F58D0DD}" type="presParOf" srcId="{F83D7881-52F1-4C15-B375-33875216C59D}" destId="{3D72D7DC-3350-413C-9599-609C0DD14BAB}" srcOrd="2" destOrd="0" presId="urn:microsoft.com/office/officeart/2017/3/layout/HorizontalPathTimeline"/>
    <dgm:cxn modelId="{E9151F52-39C3-48EB-8993-6FB71A777BD4}" type="presParOf" srcId="{3D72D7DC-3350-413C-9599-609C0DD14BAB}" destId="{EDC54A4C-281D-4DCE-BDA6-45D3CF660DA2}" srcOrd="0" destOrd="0" presId="urn:microsoft.com/office/officeart/2017/3/layout/HorizontalPathTimeline"/>
    <dgm:cxn modelId="{3CB0FFCC-9C5E-490E-AE5F-A9400ED103CF}" type="presParOf" srcId="{3D72D7DC-3350-413C-9599-609C0DD14BAB}" destId="{9E230008-99CE-4F17-BF42-A856B3ACDF57}" srcOrd="1" destOrd="0" presId="urn:microsoft.com/office/officeart/2017/3/layout/HorizontalPathTimeline"/>
    <dgm:cxn modelId="{C097CC7B-2144-4E13-B461-E4AEB5AF63C6}" type="presParOf" srcId="{9E230008-99CE-4F17-BF42-A856B3ACDF57}" destId="{6E86EB62-E4B9-43AB-9CF4-2651BB882244}" srcOrd="0" destOrd="0" presId="urn:microsoft.com/office/officeart/2017/3/layout/HorizontalPathTimeline"/>
    <dgm:cxn modelId="{083DE1B8-B29E-4D17-88D1-94A5EC4CA255}" type="presParOf" srcId="{9E230008-99CE-4F17-BF42-A856B3ACDF57}" destId="{80559DDB-4A96-486F-B01B-4AAA6962DDDB}" srcOrd="1" destOrd="0" presId="urn:microsoft.com/office/officeart/2017/3/layout/HorizontalPathTimeline"/>
    <dgm:cxn modelId="{56B32F83-8E29-4ADD-A9CB-B71F87D92429}" type="presParOf" srcId="{3D72D7DC-3350-413C-9599-609C0DD14BAB}" destId="{43C9A9B4-5253-4467-B7BF-1CD28A3BFFCB}" srcOrd="2" destOrd="0" presId="urn:microsoft.com/office/officeart/2017/3/layout/HorizontalPathTimeline"/>
    <dgm:cxn modelId="{696D375E-12DA-4501-9E61-42C416195190}" type="presParOf" srcId="{3D72D7DC-3350-413C-9599-609C0DD14BAB}" destId="{326EF6E7-29B0-4499-B9A8-555C0A0765CA}" srcOrd="3" destOrd="0" presId="urn:microsoft.com/office/officeart/2017/3/layout/HorizontalPathTimeline"/>
    <dgm:cxn modelId="{BFF328BF-DBE7-4BE1-9B37-FC8173233206}" type="presParOf" srcId="{3D72D7DC-3350-413C-9599-609C0DD14BAB}" destId="{D202FAAD-E121-406D-BD52-45DAAAC9944E}" srcOrd="4" destOrd="0" presId="urn:microsoft.com/office/officeart/2017/3/layout/HorizontalPathTimeline"/>
    <dgm:cxn modelId="{01695A1A-0F67-4BD6-AA65-D21FD6B6489B}" type="presParOf" srcId="{F83D7881-52F1-4C15-B375-33875216C59D}" destId="{51DC9A1A-B33E-4AFD-8C1B-A5BEE211D662}" srcOrd="3" destOrd="0" presId="urn:microsoft.com/office/officeart/2017/3/layout/HorizontalPathTimeline"/>
    <dgm:cxn modelId="{705CB9FF-5BF5-45E1-AC64-C790D44C2B52}" type="presParOf" srcId="{F83D7881-52F1-4C15-B375-33875216C59D}" destId="{D40A2D82-7E1D-4105-ABBA-0957B53C612E}" srcOrd="4" destOrd="0" presId="urn:microsoft.com/office/officeart/2017/3/layout/HorizontalPathTimeline"/>
    <dgm:cxn modelId="{27E75DC1-AE51-4666-A4BA-89B0D08464D9}" type="presParOf" srcId="{D40A2D82-7E1D-4105-ABBA-0957B53C612E}" destId="{16CAE1EE-014B-41A7-AC71-8FD6E915EFF7}" srcOrd="0" destOrd="0" presId="urn:microsoft.com/office/officeart/2017/3/layout/HorizontalPathTimeline"/>
    <dgm:cxn modelId="{F4C84207-B5F1-4BAB-83FA-16CC668FB199}" type="presParOf" srcId="{D40A2D82-7E1D-4105-ABBA-0957B53C612E}" destId="{95559970-8DBC-4369-BA44-5903262952E7}" srcOrd="1" destOrd="0" presId="urn:microsoft.com/office/officeart/2017/3/layout/HorizontalPathTimeline"/>
    <dgm:cxn modelId="{236597C9-9FA3-40A3-B3DE-6E99FBD88C77}" type="presParOf" srcId="{95559970-8DBC-4369-BA44-5903262952E7}" destId="{9A03A777-344E-4F51-99F8-ACBA304C7A3F}" srcOrd="0" destOrd="0" presId="urn:microsoft.com/office/officeart/2017/3/layout/HorizontalPathTimeline"/>
    <dgm:cxn modelId="{A1BB24ED-1EC8-4ECD-A7DE-00FE9DF1EF47}" type="presParOf" srcId="{95559970-8DBC-4369-BA44-5903262952E7}" destId="{C2654B11-AAEB-499A-A0BF-D88572035165}" srcOrd="1" destOrd="0" presId="urn:microsoft.com/office/officeart/2017/3/layout/HorizontalPathTimeline"/>
    <dgm:cxn modelId="{415B1945-E767-4AD9-BBFF-7A272D4B9A44}" type="presParOf" srcId="{D40A2D82-7E1D-4105-ABBA-0957B53C612E}" destId="{F298D9C4-C2FA-4DD0-BD43-6813194F6C5D}" srcOrd="2" destOrd="0" presId="urn:microsoft.com/office/officeart/2017/3/layout/HorizontalPathTimeline"/>
    <dgm:cxn modelId="{6595349A-40D5-41F9-9075-2229D118D8F1}" type="presParOf" srcId="{D40A2D82-7E1D-4105-ABBA-0957B53C612E}" destId="{2D37C745-E9EF-40AC-81A5-F64C2BF568BA}" srcOrd="3" destOrd="0" presId="urn:microsoft.com/office/officeart/2017/3/layout/HorizontalPathTimeline"/>
    <dgm:cxn modelId="{F32C4DED-EA77-406C-97FD-D96312108AD4}" type="presParOf" srcId="{D40A2D82-7E1D-4105-ABBA-0957B53C612E}" destId="{ABFBB7A1-D74F-40D0-AC83-FCAA8BBC1642}" srcOrd="4" destOrd="0" presId="urn:microsoft.com/office/officeart/2017/3/layout/HorizontalPathTimeline"/>
    <dgm:cxn modelId="{3FF853C4-53D9-4341-8BE2-DE2D96FAA142}" type="presParOf" srcId="{F83D7881-52F1-4C15-B375-33875216C59D}" destId="{D1A59BC5-C73B-4D57-B530-61941C67644E}" srcOrd="5" destOrd="0" presId="urn:microsoft.com/office/officeart/2017/3/layout/HorizontalPathTimeline"/>
    <dgm:cxn modelId="{7586DE53-2420-4D5A-A7F1-FFAA2F291161}" type="presParOf" srcId="{F83D7881-52F1-4C15-B375-33875216C59D}" destId="{35101D8D-E864-4702-A0A5-FA578763141E}" srcOrd="6" destOrd="0" presId="urn:microsoft.com/office/officeart/2017/3/layout/HorizontalPathTimeline"/>
    <dgm:cxn modelId="{E3545447-E3F8-4188-8BD4-1504448DEF7E}" type="presParOf" srcId="{35101D8D-E864-4702-A0A5-FA578763141E}" destId="{C4F80A42-5C96-4BA0-98B9-15D8007C08B0}" srcOrd="0" destOrd="0" presId="urn:microsoft.com/office/officeart/2017/3/layout/HorizontalPathTimeline"/>
    <dgm:cxn modelId="{903D2E45-FC32-42BB-8B85-2C8FC134E32F}" type="presParOf" srcId="{35101D8D-E864-4702-A0A5-FA578763141E}" destId="{0582D80A-3BD3-458A-89ED-7979218F63AE}" srcOrd="1" destOrd="0" presId="urn:microsoft.com/office/officeart/2017/3/layout/HorizontalPathTimeline"/>
    <dgm:cxn modelId="{5C28F7E7-A80F-40BF-B9F5-315D7701729F}" type="presParOf" srcId="{0582D80A-3BD3-458A-89ED-7979218F63AE}" destId="{A821E649-92EF-48AC-A512-97FA857FFEFA}" srcOrd="0" destOrd="0" presId="urn:microsoft.com/office/officeart/2017/3/layout/HorizontalPathTimeline"/>
    <dgm:cxn modelId="{C8B4ECD0-7B65-449D-8009-37C8B6838F2D}" type="presParOf" srcId="{0582D80A-3BD3-458A-89ED-7979218F63AE}" destId="{7F181ACE-F4E4-4DB7-A912-BB5404A8C882}" srcOrd="1" destOrd="0" presId="urn:microsoft.com/office/officeart/2017/3/layout/HorizontalPathTimeline"/>
    <dgm:cxn modelId="{55F906B7-02D7-430A-8F2B-F3428BBB21B5}" type="presParOf" srcId="{35101D8D-E864-4702-A0A5-FA578763141E}" destId="{90D0DCAF-9C08-4E47-8E11-1672F61FBF0E}" srcOrd="2" destOrd="0" presId="urn:microsoft.com/office/officeart/2017/3/layout/HorizontalPathTimeline"/>
    <dgm:cxn modelId="{1BE7D79C-78D3-4D39-9858-94F7E2DD81B1}" type="presParOf" srcId="{35101D8D-E864-4702-A0A5-FA578763141E}" destId="{D81C16EC-3EC8-44F3-BD98-E70AF99FB96F}" srcOrd="3" destOrd="0" presId="urn:microsoft.com/office/officeart/2017/3/layout/HorizontalPathTimeline"/>
    <dgm:cxn modelId="{480064FC-B2E0-4481-9519-5AED67822940}" type="presParOf" srcId="{35101D8D-E864-4702-A0A5-FA578763141E}" destId="{98442D9C-4B3A-4035-8B12-B6816DC6AD50}" srcOrd="4" destOrd="0" presId="urn:microsoft.com/office/officeart/2017/3/layout/HorizontalPathTimeline"/>
    <dgm:cxn modelId="{9C5A2F60-7E6F-4E2F-B8E5-91376856C64F}" type="presParOf" srcId="{F83D7881-52F1-4C15-B375-33875216C59D}" destId="{1411401C-BD1B-419B-88F7-3FBB6EF183FE}" srcOrd="7" destOrd="0" presId="urn:microsoft.com/office/officeart/2017/3/layout/HorizontalPathTimeline"/>
    <dgm:cxn modelId="{75BA8AF6-FFE2-4ED3-924E-BBE91B44A861}" type="presParOf" srcId="{F83D7881-52F1-4C15-B375-33875216C59D}" destId="{8837CFED-9AAD-4A22-985C-9EEEC84A8F81}" srcOrd="8" destOrd="0" presId="urn:microsoft.com/office/officeart/2017/3/layout/HorizontalPathTimeline"/>
    <dgm:cxn modelId="{87E1C1BA-97FF-4DCF-ADE9-E43B803452F7}" type="presParOf" srcId="{8837CFED-9AAD-4A22-985C-9EEEC84A8F81}" destId="{98F73889-A9D3-4FAA-8535-AC11635807A0}" srcOrd="0" destOrd="0" presId="urn:microsoft.com/office/officeart/2017/3/layout/HorizontalPathTimeline"/>
    <dgm:cxn modelId="{9D564FAB-A152-4C9A-86E5-1D5C10CFAEB0}" type="presParOf" srcId="{8837CFED-9AAD-4A22-985C-9EEEC84A8F81}" destId="{114E1597-61BB-4230-80B7-CE1E36C80B90}" srcOrd="1" destOrd="0" presId="urn:microsoft.com/office/officeart/2017/3/layout/HorizontalPathTimeline"/>
    <dgm:cxn modelId="{9BBFB520-1163-497B-A40F-E42EB73C3F09}" type="presParOf" srcId="{114E1597-61BB-4230-80B7-CE1E36C80B90}" destId="{C64B0490-E473-4409-8F83-02C046F4C732}" srcOrd="0" destOrd="0" presId="urn:microsoft.com/office/officeart/2017/3/layout/HorizontalPathTimeline"/>
    <dgm:cxn modelId="{B3A92502-290E-4003-9C98-F8F926C0FE03}" type="presParOf" srcId="{114E1597-61BB-4230-80B7-CE1E36C80B90}" destId="{A4B390B3-F2BB-4177-B5C9-AC16DCAC126D}" srcOrd="1" destOrd="0" presId="urn:microsoft.com/office/officeart/2017/3/layout/HorizontalPathTimeline"/>
    <dgm:cxn modelId="{A46323F4-B28A-484D-BFEF-9EA41525B638}" type="presParOf" srcId="{8837CFED-9AAD-4A22-985C-9EEEC84A8F81}" destId="{E8D08E59-3569-40E8-9AAB-5113FAB5B14E}" srcOrd="2" destOrd="0" presId="urn:microsoft.com/office/officeart/2017/3/layout/HorizontalPathTimeline"/>
    <dgm:cxn modelId="{E59C5035-05F3-40F6-A69A-22EAD44DCBD8}" type="presParOf" srcId="{8837CFED-9AAD-4A22-985C-9EEEC84A8F81}" destId="{3FEEC90F-B091-4FFE-918E-C5DD7A0B8514}" srcOrd="3" destOrd="0" presId="urn:microsoft.com/office/officeart/2017/3/layout/HorizontalPathTimeline"/>
    <dgm:cxn modelId="{87C71460-5E7D-43C0-A9C9-33CB401C2FF4}" type="presParOf" srcId="{8837CFED-9AAD-4A22-985C-9EEEC84A8F81}" destId="{932884BC-4601-4582-8DC3-B445825E311C}" srcOrd="4" destOrd="0" presId="urn:microsoft.com/office/officeart/2017/3/layout/HorizontalPath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9B102B-C9BC-4B87-88DC-D8E3B6297059}">
      <dsp:nvSpPr>
        <dsp:cNvPr id="0" name=""/>
        <dsp:cNvSpPr/>
      </dsp:nvSpPr>
      <dsp:spPr>
        <a:xfrm>
          <a:off x="380984" y="2657981"/>
          <a:ext cx="3003834" cy="559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dirty="0" err="1">
              <a:latin typeface="Calibri"/>
              <a:cs typeface="Calibri"/>
            </a:rPr>
            <a:t>Syyskuu</a:t>
          </a:r>
          <a:r>
            <a:rPr lang="en-US" sz="2000" kern="1200" dirty="0">
              <a:latin typeface="Calibri"/>
              <a:cs typeface="Calibri"/>
            </a:rPr>
            <a:t> 2023</a:t>
          </a:r>
        </a:p>
      </dsp:txBody>
      <dsp:txXfrm>
        <a:off x="380984" y="2657981"/>
        <a:ext cx="3003834" cy="559314"/>
      </dsp:txXfrm>
    </dsp:sp>
    <dsp:sp modelId="{F8FC5EE3-4521-43EC-9744-FBC96A389EE8}">
      <dsp:nvSpPr>
        <dsp:cNvPr id="0" name=""/>
        <dsp:cNvSpPr/>
      </dsp:nvSpPr>
      <dsp:spPr>
        <a:xfrm>
          <a:off x="0" y="2375849"/>
          <a:ext cx="11275390" cy="1979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6402C0-55E1-42CA-B1F6-26FA28A8C157}">
      <dsp:nvSpPr>
        <dsp:cNvPr id="0" name=""/>
        <dsp:cNvSpPr/>
      </dsp:nvSpPr>
      <dsp:spPr>
        <a:xfrm>
          <a:off x="230793" y="822343"/>
          <a:ext cx="3304217" cy="712058"/>
        </a:xfrm>
        <a:prstGeom prst="rect">
          <a:avLst/>
        </a:prstGeom>
        <a:solidFill>
          <a:schemeClr val="accent2">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dirty="0">
              <a:latin typeface="Calibri"/>
              <a:cs typeface="Calibri"/>
            </a:rPr>
            <a:t> </a:t>
          </a:r>
          <a:r>
            <a:rPr lang="en-US" sz="1500" kern="1200" dirty="0" err="1">
              <a:latin typeface="Calibri"/>
              <a:cs typeface="Calibri"/>
            </a:rPr>
            <a:t>Palvelutuotteet</a:t>
          </a:r>
          <a:r>
            <a:rPr lang="en-US" sz="1500" kern="1200" dirty="0">
              <a:latin typeface="Calibri"/>
              <a:cs typeface="Calibri"/>
            </a:rPr>
            <a:t> ja </a:t>
          </a:r>
          <a:r>
            <a:rPr lang="en-US" sz="1500" kern="1200" dirty="0" err="1">
              <a:latin typeface="Calibri"/>
              <a:cs typeface="Calibri"/>
            </a:rPr>
            <a:t>myöntämisen</a:t>
          </a:r>
          <a:r>
            <a:rPr lang="en-US" sz="1500" kern="1200" dirty="0">
              <a:latin typeface="Calibri"/>
              <a:cs typeface="Calibri"/>
            </a:rPr>
            <a:t> </a:t>
          </a:r>
          <a:r>
            <a:rPr lang="en-US" sz="1500" kern="1200" dirty="0" err="1">
              <a:latin typeface="Calibri"/>
              <a:cs typeface="Calibri"/>
            </a:rPr>
            <a:t>perusteet</a:t>
          </a:r>
          <a:r>
            <a:rPr lang="en-US" sz="1500" kern="1200" dirty="0">
              <a:latin typeface="Calibri"/>
              <a:cs typeface="Calibri"/>
            </a:rPr>
            <a:t> </a:t>
          </a:r>
          <a:r>
            <a:rPr lang="en-US" sz="1500" kern="1200" dirty="0" err="1">
              <a:latin typeface="Calibri"/>
              <a:cs typeface="Calibri"/>
            </a:rPr>
            <a:t>valmiit</a:t>
          </a:r>
          <a:endParaRPr lang="en-US" sz="1500" kern="1200" dirty="0">
            <a:latin typeface="Calibri"/>
            <a:cs typeface="Calibri"/>
          </a:endParaRPr>
        </a:p>
      </dsp:txBody>
      <dsp:txXfrm>
        <a:off x="230793" y="822343"/>
        <a:ext cx="3304217" cy="712058"/>
      </dsp:txXfrm>
    </dsp:sp>
    <dsp:sp modelId="{4F9B494F-AE09-4586-8C2F-BD0B8F70BAB2}">
      <dsp:nvSpPr>
        <dsp:cNvPr id="0" name=""/>
        <dsp:cNvSpPr/>
      </dsp:nvSpPr>
      <dsp:spPr>
        <a:xfrm>
          <a:off x="1882902" y="1534402"/>
          <a:ext cx="0" cy="841446"/>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EDC54A4C-281D-4DCE-BDA6-45D3CF660DA2}">
      <dsp:nvSpPr>
        <dsp:cNvPr id="0" name=""/>
        <dsp:cNvSpPr/>
      </dsp:nvSpPr>
      <dsp:spPr>
        <a:xfrm>
          <a:off x="2258381" y="1732390"/>
          <a:ext cx="3003834" cy="559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r>
            <a:rPr lang="en-US" sz="2000" kern="1200" dirty="0">
              <a:latin typeface="Calibri"/>
              <a:cs typeface="Calibri"/>
            </a:rPr>
            <a:t>19.9.2023</a:t>
          </a:r>
        </a:p>
      </dsp:txBody>
      <dsp:txXfrm>
        <a:off x="2258381" y="1732390"/>
        <a:ext cx="3003834" cy="559314"/>
      </dsp:txXfrm>
    </dsp:sp>
    <dsp:sp modelId="{6E86EB62-E4B9-43AB-9CF4-2651BB882244}">
      <dsp:nvSpPr>
        <dsp:cNvPr id="0" name=""/>
        <dsp:cNvSpPr/>
      </dsp:nvSpPr>
      <dsp:spPr>
        <a:xfrm>
          <a:off x="2108189" y="3415283"/>
          <a:ext cx="3304217" cy="712058"/>
        </a:xfrm>
        <a:prstGeom prst="rect">
          <a:avLst/>
        </a:prstGeom>
        <a:solidFill>
          <a:schemeClr val="accent2">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dirty="0" err="1">
              <a:latin typeface="Calibri"/>
              <a:cs typeface="Calibri"/>
            </a:rPr>
            <a:t>Esittely</a:t>
          </a:r>
          <a:r>
            <a:rPr lang="en-US" sz="1500" kern="1200" dirty="0">
              <a:latin typeface="Calibri"/>
              <a:cs typeface="Calibri"/>
            </a:rPr>
            <a:t> ja </a:t>
          </a:r>
          <a:r>
            <a:rPr lang="en-US" sz="1500" kern="1200" dirty="0" err="1">
              <a:latin typeface="Calibri"/>
              <a:cs typeface="Calibri"/>
            </a:rPr>
            <a:t>hyväksyntä</a:t>
          </a:r>
          <a:r>
            <a:rPr lang="en-US" sz="1500" kern="1200" dirty="0">
              <a:latin typeface="Calibri"/>
              <a:cs typeface="Calibri"/>
            </a:rPr>
            <a:t> </a:t>
          </a:r>
          <a:r>
            <a:rPr lang="en-US" sz="1500" kern="1200" dirty="0" err="1">
              <a:latin typeface="Calibri"/>
              <a:cs typeface="Calibri"/>
            </a:rPr>
            <a:t>toimialajohtoryhmä</a:t>
          </a:r>
          <a:r>
            <a:rPr lang="en-US" sz="1500" kern="1200" dirty="0">
              <a:latin typeface="Calibri"/>
              <a:cs typeface="Calibri"/>
            </a:rPr>
            <a:t> </a:t>
          </a:r>
        </a:p>
      </dsp:txBody>
      <dsp:txXfrm>
        <a:off x="2108189" y="3415283"/>
        <a:ext cx="3304217" cy="712058"/>
      </dsp:txXfrm>
    </dsp:sp>
    <dsp:sp modelId="{43C9A9B4-5253-4467-B7BF-1CD28A3BFFCB}">
      <dsp:nvSpPr>
        <dsp:cNvPr id="0" name=""/>
        <dsp:cNvSpPr/>
      </dsp:nvSpPr>
      <dsp:spPr>
        <a:xfrm>
          <a:off x="3760298" y="2573836"/>
          <a:ext cx="0" cy="841446"/>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AEE2F482-6EAE-4A74-9053-4A7F5B54EBC0}">
      <dsp:nvSpPr>
        <dsp:cNvPr id="0" name=""/>
        <dsp:cNvSpPr/>
      </dsp:nvSpPr>
      <dsp:spPr>
        <a:xfrm>
          <a:off x="1821030" y="2412971"/>
          <a:ext cx="123742" cy="123742"/>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326EF6E7-29B0-4499-B9A8-555C0A0765CA}">
      <dsp:nvSpPr>
        <dsp:cNvPr id="0" name=""/>
        <dsp:cNvSpPr/>
      </dsp:nvSpPr>
      <dsp:spPr>
        <a:xfrm>
          <a:off x="3698427" y="2412971"/>
          <a:ext cx="123742" cy="123742"/>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16CAE1EE-014B-41A7-AC71-8FD6E915EFF7}">
      <dsp:nvSpPr>
        <dsp:cNvPr id="0" name=""/>
        <dsp:cNvSpPr/>
      </dsp:nvSpPr>
      <dsp:spPr>
        <a:xfrm>
          <a:off x="4135777" y="2657981"/>
          <a:ext cx="3003834" cy="559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kern="1200" dirty="0">
              <a:latin typeface="Calibri"/>
              <a:cs typeface="Calibri"/>
            </a:rPr>
            <a:t>4.10.2023</a:t>
          </a:r>
        </a:p>
      </dsp:txBody>
      <dsp:txXfrm>
        <a:off x="4135777" y="2657981"/>
        <a:ext cx="3003834" cy="559314"/>
      </dsp:txXfrm>
    </dsp:sp>
    <dsp:sp modelId="{9A03A777-344E-4F51-99F8-ACBA304C7A3F}">
      <dsp:nvSpPr>
        <dsp:cNvPr id="0" name=""/>
        <dsp:cNvSpPr/>
      </dsp:nvSpPr>
      <dsp:spPr>
        <a:xfrm>
          <a:off x="3985586" y="822343"/>
          <a:ext cx="3304217" cy="712058"/>
        </a:xfrm>
        <a:prstGeom prst="rect">
          <a:avLst/>
        </a:prstGeom>
        <a:solidFill>
          <a:schemeClr val="accent2">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kern="1200" dirty="0" err="1">
              <a:latin typeface="Calibri"/>
              <a:cs typeface="Calibri"/>
            </a:rPr>
            <a:t>Esittely</a:t>
          </a:r>
          <a:r>
            <a:rPr lang="en-US" sz="1500" kern="1200" dirty="0">
              <a:latin typeface="Calibri"/>
              <a:cs typeface="Calibri"/>
            </a:rPr>
            <a:t> </a:t>
          </a:r>
          <a:r>
            <a:rPr lang="en-US" sz="1500" kern="1200" dirty="0" err="1">
              <a:latin typeface="Calibri"/>
              <a:cs typeface="Calibri"/>
            </a:rPr>
            <a:t>monikulttuurisuusasiain</a:t>
          </a:r>
          <a:r>
            <a:rPr lang="en-US" sz="1500" kern="1200" dirty="0">
              <a:latin typeface="Calibri"/>
              <a:cs typeface="Calibri"/>
            </a:rPr>
            <a:t> </a:t>
          </a:r>
          <a:r>
            <a:rPr lang="en-US" sz="1500" kern="1200">
              <a:latin typeface="Calibri"/>
              <a:cs typeface="Calibri"/>
            </a:rPr>
            <a:t>neuvottelukunta</a:t>
          </a:r>
          <a:endParaRPr lang="en-US" sz="1500" kern="1200" dirty="0">
            <a:latin typeface="Calibri"/>
            <a:cs typeface="Calibri"/>
          </a:endParaRPr>
        </a:p>
      </dsp:txBody>
      <dsp:txXfrm>
        <a:off x="3985586" y="822343"/>
        <a:ext cx="3304217" cy="712058"/>
      </dsp:txXfrm>
    </dsp:sp>
    <dsp:sp modelId="{F298D9C4-C2FA-4DD0-BD43-6813194F6C5D}">
      <dsp:nvSpPr>
        <dsp:cNvPr id="0" name=""/>
        <dsp:cNvSpPr/>
      </dsp:nvSpPr>
      <dsp:spPr>
        <a:xfrm>
          <a:off x="5637695" y="1534402"/>
          <a:ext cx="0" cy="841446"/>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C4F80A42-5C96-4BA0-98B9-15D8007C08B0}">
      <dsp:nvSpPr>
        <dsp:cNvPr id="0" name=""/>
        <dsp:cNvSpPr/>
      </dsp:nvSpPr>
      <dsp:spPr>
        <a:xfrm>
          <a:off x="6013174" y="1732390"/>
          <a:ext cx="3003834" cy="559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889000">
            <a:lnSpc>
              <a:spcPct val="90000"/>
            </a:lnSpc>
            <a:spcBef>
              <a:spcPct val="0"/>
            </a:spcBef>
            <a:spcAft>
              <a:spcPct val="35000"/>
            </a:spcAft>
            <a:buNone/>
            <a:defRPr b="1"/>
          </a:pPr>
          <a:r>
            <a:rPr lang="en-US" sz="2000" b="1" kern="1200" dirty="0">
              <a:latin typeface="Calibri"/>
              <a:cs typeface="Calibri"/>
            </a:rPr>
            <a:t>11.10.2023</a:t>
          </a:r>
        </a:p>
      </dsp:txBody>
      <dsp:txXfrm>
        <a:off x="6013174" y="1732390"/>
        <a:ext cx="3003834" cy="559314"/>
      </dsp:txXfrm>
    </dsp:sp>
    <dsp:sp modelId="{A821E649-92EF-48AC-A512-97FA857FFEFA}">
      <dsp:nvSpPr>
        <dsp:cNvPr id="0" name=""/>
        <dsp:cNvSpPr/>
      </dsp:nvSpPr>
      <dsp:spPr>
        <a:xfrm>
          <a:off x="5862982" y="3415283"/>
          <a:ext cx="3304217" cy="712058"/>
        </a:xfrm>
        <a:prstGeom prst="rect">
          <a:avLst/>
        </a:prstGeom>
        <a:solidFill>
          <a:schemeClr val="accent2">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b="0" kern="1200" dirty="0" err="1">
              <a:latin typeface="Calibri"/>
              <a:cs typeface="Calibri"/>
            </a:rPr>
            <a:t>Esittely</a:t>
          </a:r>
          <a:r>
            <a:rPr lang="en-US" sz="1500" b="0" kern="1200" dirty="0">
              <a:latin typeface="Calibri"/>
              <a:cs typeface="Calibri"/>
            </a:rPr>
            <a:t> </a:t>
          </a:r>
          <a:r>
            <a:rPr lang="en-US" sz="1500" b="0" kern="1200" dirty="0" err="1">
              <a:latin typeface="Calibri"/>
              <a:cs typeface="Calibri"/>
            </a:rPr>
            <a:t>nuorisovaltuusto</a:t>
          </a:r>
          <a:r>
            <a:rPr lang="en-US" sz="1500" b="0" kern="1200" dirty="0">
              <a:latin typeface="Calibri"/>
              <a:cs typeface="Calibri"/>
            </a:rPr>
            <a:t> ja </a:t>
          </a:r>
          <a:r>
            <a:rPr lang="en-US" sz="1500" b="0" kern="1200" dirty="0" err="1">
              <a:latin typeface="Calibri"/>
              <a:cs typeface="Calibri"/>
            </a:rPr>
            <a:t>vammaisneuvosto</a:t>
          </a:r>
          <a:endParaRPr lang="en-US" sz="1500" b="0" kern="1200" dirty="0">
            <a:latin typeface="Calibri"/>
            <a:cs typeface="Calibri"/>
          </a:endParaRPr>
        </a:p>
      </dsp:txBody>
      <dsp:txXfrm>
        <a:off x="5862982" y="3415283"/>
        <a:ext cx="3304217" cy="712058"/>
      </dsp:txXfrm>
    </dsp:sp>
    <dsp:sp modelId="{90D0DCAF-9C08-4E47-8E11-1672F61FBF0E}">
      <dsp:nvSpPr>
        <dsp:cNvPr id="0" name=""/>
        <dsp:cNvSpPr/>
      </dsp:nvSpPr>
      <dsp:spPr>
        <a:xfrm>
          <a:off x="7515091" y="2573836"/>
          <a:ext cx="0" cy="841446"/>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2D37C745-E9EF-40AC-81A5-F64C2BF568BA}">
      <dsp:nvSpPr>
        <dsp:cNvPr id="0" name=""/>
        <dsp:cNvSpPr/>
      </dsp:nvSpPr>
      <dsp:spPr>
        <a:xfrm>
          <a:off x="5575823" y="2412971"/>
          <a:ext cx="123742" cy="123742"/>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D81C16EC-3EC8-44F3-BD98-E70AF99FB96F}">
      <dsp:nvSpPr>
        <dsp:cNvPr id="0" name=""/>
        <dsp:cNvSpPr/>
      </dsp:nvSpPr>
      <dsp:spPr>
        <a:xfrm>
          <a:off x="7453220" y="2412971"/>
          <a:ext cx="123742" cy="123742"/>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98F73889-A9D3-4FAA-8535-AC11635807A0}">
      <dsp:nvSpPr>
        <dsp:cNvPr id="0" name=""/>
        <dsp:cNvSpPr/>
      </dsp:nvSpPr>
      <dsp:spPr>
        <a:xfrm>
          <a:off x="7890570" y="2657981"/>
          <a:ext cx="3003834" cy="559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889000">
            <a:lnSpc>
              <a:spcPct val="90000"/>
            </a:lnSpc>
            <a:spcBef>
              <a:spcPct val="0"/>
            </a:spcBef>
            <a:spcAft>
              <a:spcPct val="35000"/>
            </a:spcAft>
            <a:buNone/>
            <a:defRPr b="1"/>
          </a:pPr>
          <a:r>
            <a:rPr lang="en-US" sz="2000" b="1" kern="1200" dirty="0">
              <a:latin typeface="Calibri"/>
              <a:cs typeface="Calibri"/>
            </a:rPr>
            <a:t>28.11.2023</a:t>
          </a:r>
        </a:p>
      </dsp:txBody>
      <dsp:txXfrm>
        <a:off x="7890570" y="2657981"/>
        <a:ext cx="3003834" cy="559314"/>
      </dsp:txXfrm>
    </dsp:sp>
    <dsp:sp modelId="{C64B0490-E473-4409-8F83-02C046F4C732}">
      <dsp:nvSpPr>
        <dsp:cNvPr id="0" name=""/>
        <dsp:cNvSpPr/>
      </dsp:nvSpPr>
      <dsp:spPr>
        <a:xfrm>
          <a:off x="7692765" y="796298"/>
          <a:ext cx="3304217" cy="690481"/>
        </a:xfrm>
        <a:prstGeom prst="rect">
          <a:avLst/>
        </a:prstGeom>
        <a:solidFill>
          <a:schemeClr val="accent2">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875" tIns="142875" rIns="142875" bIns="142875" numCol="1" spcCol="1270" anchor="ctr" anchorCtr="0">
          <a:noAutofit/>
        </a:bodyPr>
        <a:lstStyle/>
        <a:p>
          <a:pPr marL="0" lvl="0" indent="0" algn="l" defTabSz="666750">
            <a:lnSpc>
              <a:spcPct val="90000"/>
            </a:lnSpc>
            <a:spcBef>
              <a:spcPct val="0"/>
            </a:spcBef>
            <a:spcAft>
              <a:spcPct val="35000"/>
            </a:spcAft>
            <a:buNone/>
          </a:pPr>
          <a:r>
            <a:rPr lang="en-US" sz="1500" b="0" kern="1200" dirty="0" err="1">
              <a:latin typeface="Calibri"/>
              <a:cs typeface="Calibri"/>
            </a:rPr>
            <a:t>Esittely</a:t>
          </a:r>
          <a:r>
            <a:rPr lang="en-US" sz="1500" b="0" kern="1200" dirty="0">
              <a:latin typeface="Calibri"/>
              <a:cs typeface="Calibri"/>
            </a:rPr>
            <a:t> </a:t>
          </a:r>
          <a:r>
            <a:rPr lang="en-US" sz="1500" b="0" kern="1200" dirty="0" err="1">
              <a:latin typeface="Calibri"/>
              <a:cs typeface="Calibri"/>
            </a:rPr>
            <a:t>aluehallitus</a:t>
          </a:r>
          <a:endParaRPr lang="en-US" sz="1500" b="0" kern="1200" dirty="0">
            <a:latin typeface="Calibri"/>
            <a:cs typeface="Calibri"/>
          </a:endParaRPr>
        </a:p>
      </dsp:txBody>
      <dsp:txXfrm>
        <a:off x="7692765" y="796298"/>
        <a:ext cx="3304217" cy="690481"/>
      </dsp:txXfrm>
    </dsp:sp>
    <dsp:sp modelId="{E8D08E59-3569-40E8-9AAB-5113FAB5B14E}">
      <dsp:nvSpPr>
        <dsp:cNvPr id="0" name=""/>
        <dsp:cNvSpPr/>
      </dsp:nvSpPr>
      <dsp:spPr>
        <a:xfrm>
          <a:off x="9392487" y="1534402"/>
          <a:ext cx="0" cy="841446"/>
        </a:xfrm>
        <a:prstGeom prst="line">
          <a:avLst/>
        </a:prstGeom>
        <a:solidFill>
          <a:schemeClr val="accent1">
            <a:hueOff val="0"/>
            <a:satOff val="0"/>
            <a:lumOff val="0"/>
            <a:alphaOff val="0"/>
          </a:schemeClr>
        </a:solidFill>
        <a:ln w="6350" cap="flat" cmpd="sng" algn="ctr">
          <a:solidFill>
            <a:schemeClr val="accent1">
              <a:hueOff val="0"/>
              <a:satOff val="0"/>
              <a:lumOff val="0"/>
              <a:alphaOff val="0"/>
            </a:schemeClr>
          </a:solidFill>
          <a:prstDash val="dash"/>
          <a:miter lim="800000"/>
        </a:ln>
        <a:effectLst/>
      </dsp:spPr>
      <dsp:style>
        <a:lnRef idx="2">
          <a:scrgbClr r="0" g="0" b="0"/>
        </a:lnRef>
        <a:fillRef idx="1">
          <a:scrgbClr r="0" g="0" b="0"/>
        </a:fillRef>
        <a:effectRef idx="0">
          <a:scrgbClr r="0" g="0" b="0"/>
        </a:effectRef>
        <a:fontRef idx="minor">
          <a:schemeClr val="lt1"/>
        </a:fontRef>
      </dsp:style>
    </dsp:sp>
    <dsp:sp modelId="{3FEEC90F-B091-4FFE-918E-C5DD7A0B8514}">
      <dsp:nvSpPr>
        <dsp:cNvPr id="0" name=""/>
        <dsp:cNvSpPr/>
      </dsp:nvSpPr>
      <dsp:spPr>
        <a:xfrm>
          <a:off x="9330616" y="2412971"/>
          <a:ext cx="123742" cy="123742"/>
        </a:xfrm>
        <a:prstGeom prst="ellipse">
          <a:avLst/>
        </a:prstGeom>
        <a:solidFill>
          <a:schemeClr val="lt1">
            <a:alpha val="90000"/>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D351D8-55F8-4DA4-86AD-76FB5AEB3688}" type="datetimeFigureOut">
              <a:rPr lang="fi-FI" smtClean="0"/>
              <a:t>28.9.2023</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643A02-D7F7-4AB9-94DB-0676ABD2AB0A}" type="slidenum">
              <a:rPr lang="fi-FI" smtClean="0"/>
              <a:t>‹#›</a:t>
            </a:fld>
            <a:endParaRPr lang="fi-FI"/>
          </a:p>
        </p:txBody>
      </p:sp>
    </p:spTree>
    <p:extLst>
      <p:ext uri="{BB962C8B-B14F-4D97-AF65-F5344CB8AC3E}">
        <p14:creationId xmlns:p14="http://schemas.microsoft.com/office/powerpoint/2010/main" val="611154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2.xml"/><Relationship Id="rId5" Type="http://schemas.openxmlformats.org/officeDocument/2006/relationships/image" Target="../media/image8.png"/><Relationship Id="rId4" Type="http://schemas.openxmlformats.org/officeDocument/2006/relationships/image" Target="../media/image3.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2.xml"/><Relationship Id="rId5" Type="http://schemas.openxmlformats.org/officeDocument/2006/relationships/image" Target="../media/image8.png"/><Relationship Id="rId4" Type="http://schemas.openxmlformats.org/officeDocument/2006/relationships/image" Target="../media/image3.png"/></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2.xml"/><Relationship Id="rId5" Type="http://schemas.openxmlformats.org/officeDocument/2006/relationships/image" Target="../media/image8.png"/><Relationship Id="rId4" Type="http://schemas.openxmlformats.org/officeDocument/2006/relationships/image" Target="../media/image3.pn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2.xml"/><Relationship Id="rId5" Type="http://schemas.openxmlformats.org/officeDocument/2006/relationships/image" Target="../media/image9.png"/><Relationship Id="rId4" Type="http://schemas.openxmlformats.org/officeDocument/2006/relationships/image" Target="../media/image10.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2.xml"/><Relationship Id="rId5" Type="http://schemas.openxmlformats.org/officeDocument/2006/relationships/image" Target="../media/image8.png"/><Relationship Id="rId4" Type="http://schemas.openxmlformats.org/officeDocument/2006/relationships/image" Target="../media/image3.png"/></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2.xml"/><Relationship Id="rId5" Type="http://schemas.openxmlformats.org/officeDocument/2006/relationships/image" Target="../media/image9.png"/><Relationship Id="rId4" Type="http://schemas.openxmlformats.org/officeDocument/2006/relationships/image" Target="../media/image10.png"/></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2.xml"/><Relationship Id="rId5" Type="http://schemas.openxmlformats.org/officeDocument/2006/relationships/image" Target="../media/image8.png"/><Relationship Id="rId4" Type="http://schemas.openxmlformats.org/officeDocument/2006/relationships/image" Target="../media/image3.png"/></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ääotsikko valkoin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accent4"/>
                </a:solidFill>
              </a:defRPr>
            </a:lvl1pPr>
          </a:lstStyle>
          <a:p>
            <a:r>
              <a:rPr lang="en-GB" err="1"/>
              <a:t>Pääotsikko</a:t>
            </a:r>
            <a:r>
              <a:rPr lang="en-GB"/>
              <a:t> 60 </a:t>
            </a:r>
            <a:r>
              <a:rPr lang="en-GB" err="1"/>
              <a:t>pt</a:t>
            </a:r>
            <a:endParaRPr lang="fi-FI"/>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err="1"/>
              <a:t>Alaotsikko</a:t>
            </a:r>
            <a:r>
              <a:rPr lang="en-GB"/>
              <a:t> 24 </a:t>
            </a:r>
            <a:r>
              <a:rPr lang="en-GB" err="1"/>
              <a:t>pt</a:t>
            </a:r>
            <a:endParaRPr lang="fi-FI"/>
          </a:p>
        </p:txBody>
      </p:sp>
      <p:pic>
        <p:nvPicPr>
          <p:cNvPr id="8" name="Picture 7">
            <a:extLst>
              <a:ext uri="{FF2B5EF4-FFF2-40B4-BE49-F238E27FC236}">
                <a16:creationId xmlns:a16="http://schemas.microsoft.com/office/drawing/2014/main" id="{2A7D8F48-80E4-A765-F4AF-77C6CCE8DA7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060"/>
            <a:ext cx="3645475" cy="3089974"/>
          </a:xfrm>
          <a:prstGeom prst="rect">
            <a:avLst/>
          </a:prstGeom>
        </p:spPr>
      </p:pic>
      <p:pic>
        <p:nvPicPr>
          <p:cNvPr id="13" name="Picture 12">
            <a:extLst>
              <a:ext uri="{FF2B5EF4-FFF2-40B4-BE49-F238E27FC236}">
                <a16:creationId xmlns:a16="http://schemas.microsoft.com/office/drawing/2014/main" id="{9B3CA8BA-29E9-1090-9CBE-5A15B6E599BE}"/>
              </a:ext>
            </a:extLst>
          </p:cNvPr>
          <p:cNvPicPr>
            <a:picLocks noChangeAspect="1"/>
          </p:cNvPicPr>
          <p:nvPr userDrawn="1"/>
        </p:nvPicPr>
        <p:blipFill>
          <a:blip r:embed="rId3"/>
          <a:stretch>
            <a:fillRect/>
          </a:stretch>
        </p:blipFill>
        <p:spPr>
          <a:xfrm>
            <a:off x="144395" y="6057899"/>
            <a:ext cx="3153982" cy="678275"/>
          </a:xfrm>
          <a:prstGeom prst="rect">
            <a:avLst/>
          </a:prstGeom>
        </p:spPr>
      </p:pic>
    </p:spTree>
    <p:extLst>
      <p:ext uri="{BB962C8B-B14F-4D97-AF65-F5344CB8AC3E}">
        <p14:creationId xmlns:p14="http://schemas.microsoft.com/office/powerpoint/2010/main" val="1639192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loitusruutu_Tumma_fuksi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976162-363D-4121-9E86-0E9C8710F126}"/>
              </a:ext>
            </a:extLst>
          </p:cNvPr>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5" name="Picture 4" descr="A picture containing building, clipart&#10;&#10;Description automatically generated">
            <a:extLst>
              <a:ext uri="{FF2B5EF4-FFF2-40B4-BE49-F238E27FC236}">
                <a16:creationId xmlns:a16="http://schemas.microsoft.com/office/drawing/2014/main" id="{822A6C1A-8158-4EA3-ACD3-C75B761DA41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6" name="Picture 5">
            <a:extLst>
              <a:ext uri="{FF2B5EF4-FFF2-40B4-BE49-F238E27FC236}">
                <a16:creationId xmlns:a16="http://schemas.microsoft.com/office/drawing/2014/main" id="{23DB6CCF-4A6C-4CF2-81A9-169BDCA2331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8" name="Title 1">
            <a:extLst>
              <a:ext uri="{FF2B5EF4-FFF2-40B4-BE49-F238E27FC236}">
                <a16:creationId xmlns:a16="http://schemas.microsoft.com/office/drawing/2014/main" id="{3D2381EF-57A8-1C05-84A9-9F84FAD18E7B}"/>
              </a:ext>
            </a:extLst>
          </p:cNvPr>
          <p:cNvSpPr>
            <a:spLocks noGrp="1"/>
          </p:cNvSpPr>
          <p:nvPr>
            <p:ph type="ctrTitle"/>
          </p:nvPr>
        </p:nvSpPr>
        <p:spPr>
          <a:xfrm>
            <a:off x="548116" y="1807147"/>
            <a:ext cx="7407164" cy="2387600"/>
          </a:xfrm>
          <a:prstGeom prst="rect">
            <a:avLst/>
          </a:prstGeom>
        </p:spPr>
        <p:txBody>
          <a:bodyPr anchor="b"/>
          <a:lstStyle>
            <a:lvl1pPr algn="l">
              <a:defRPr sz="6000">
                <a:solidFill>
                  <a:schemeClr val="bg1"/>
                </a:solidFill>
              </a:defRPr>
            </a:lvl1pPr>
          </a:lstStyle>
          <a:p>
            <a:r>
              <a:rPr lang="en-US"/>
              <a:t>Click to edit Master title style</a:t>
            </a:r>
            <a:endParaRPr lang="fi-FI"/>
          </a:p>
        </p:txBody>
      </p:sp>
      <p:sp>
        <p:nvSpPr>
          <p:cNvPr id="9" name="Subtitle 2">
            <a:extLst>
              <a:ext uri="{FF2B5EF4-FFF2-40B4-BE49-F238E27FC236}">
                <a16:creationId xmlns:a16="http://schemas.microsoft.com/office/drawing/2014/main" id="{46246D6B-7EFD-7283-0002-4A923D4ACAAF}"/>
              </a:ext>
            </a:extLst>
          </p:cNvPr>
          <p:cNvSpPr>
            <a:spLocks noGrp="1"/>
          </p:cNvSpPr>
          <p:nvPr>
            <p:ph type="subTitle" idx="1"/>
          </p:nvPr>
        </p:nvSpPr>
        <p:spPr>
          <a:xfrm>
            <a:off x="548116" y="4369118"/>
            <a:ext cx="7407164" cy="1655762"/>
          </a:xfrm>
          <a:prstGeom prst="rect">
            <a:avLst/>
          </a:prstGeom>
        </p:spPr>
        <p:txBody>
          <a:bodyPr/>
          <a:lstStyle>
            <a:lvl1pPr marL="0" indent="0" algn="l">
              <a:buNone/>
              <a:defRPr sz="2400" b="1">
                <a:solidFill>
                  <a:schemeClr val="bg1"/>
                </a:solidFill>
                <a:latin typeface="+mj-lt"/>
                <a:cs typeface="Poppins ExtraBold" panose="000009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Tree>
    <p:extLst>
      <p:ext uri="{BB962C8B-B14F-4D97-AF65-F5344CB8AC3E}">
        <p14:creationId xmlns:p14="http://schemas.microsoft.com/office/powerpoint/2010/main" val="985074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loitusruutu_vaalea_fuksi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976162-363D-4121-9E86-0E9C8710F126}"/>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5" name="Picture 4" descr="A picture containing building, clipart&#10;&#10;Description automatically generated">
            <a:extLst>
              <a:ext uri="{FF2B5EF4-FFF2-40B4-BE49-F238E27FC236}">
                <a16:creationId xmlns:a16="http://schemas.microsoft.com/office/drawing/2014/main" id="{822A6C1A-8158-4EA3-ACD3-C75B761DA41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8" name="Picture 7">
            <a:extLst>
              <a:ext uri="{FF2B5EF4-FFF2-40B4-BE49-F238E27FC236}">
                <a16:creationId xmlns:a16="http://schemas.microsoft.com/office/drawing/2014/main" id="{B6613919-E40D-4E1C-91AE-4EC06299956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9" name="Title 1">
            <a:extLst>
              <a:ext uri="{FF2B5EF4-FFF2-40B4-BE49-F238E27FC236}">
                <a16:creationId xmlns:a16="http://schemas.microsoft.com/office/drawing/2014/main" id="{04789E84-8A5C-DB4D-D671-48F749607012}"/>
              </a:ext>
            </a:extLst>
          </p:cNvPr>
          <p:cNvSpPr>
            <a:spLocks noGrp="1"/>
          </p:cNvSpPr>
          <p:nvPr>
            <p:ph type="ctrTitle"/>
          </p:nvPr>
        </p:nvSpPr>
        <p:spPr>
          <a:xfrm>
            <a:off x="548116" y="1807147"/>
            <a:ext cx="7407164" cy="2387600"/>
          </a:xfrm>
          <a:prstGeom prst="rect">
            <a:avLst/>
          </a:prstGeom>
        </p:spPr>
        <p:txBody>
          <a:bodyPr anchor="b"/>
          <a:lstStyle>
            <a:lvl1pPr algn="l">
              <a:defRPr sz="6000">
                <a:solidFill>
                  <a:schemeClr val="bg1"/>
                </a:solidFill>
              </a:defRPr>
            </a:lvl1pPr>
          </a:lstStyle>
          <a:p>
            <a:r>
              <a:rPr lang="en-US"/>
              <a:t>Click to edit Master title style</a:t>
            </a:r>
            <a:endParaRPr lang="fi-FI"/>
          </a:p>
        </p:txBody>
      </p:sp>
      <p:sp>
        <p:nvSpPr>
          <p:cNvPr id="2" name="Subtitle 2">
            <a:extLst>
              <a:ext uri="{FF2B5EF4-FFF2-40B4-BE49-F238E27FC236}">
                <a16:creationId xmlns:a16="http://schemas.microsoft.com/office/drawing/2014/main" id="{582796DA-BEA0-4465-9E93-22077412D3D8}"/>
              </a:ext>
            </a:extLst>
          </p:cNvPr>
          <p:cNvSpPr>
            <a:spLocks noGrp="1"/>
          </p:cNvSpPr>
          <p:nvPr>
            <p:ph type="subTitle" idx="1"/>
          </p:nvPr>
        </p:nvSpPr>
        <p:spPr>
          <a:xfrm>
            <a:off x="548116" y="4369118"/>
            <a:ext cx="7407164" cy="1655762"/>
          </a:xfrm>
          <a:prstGeom prst="rect">
            <a:avLst/>
          </a:prstGeom>
        </p:spPr>
        <p:txBody>
          <a:bodyPr/>
          <a:lstStyle>
            <a:lvl1pPr marL="0" indent="0" algn="l">
              <a:buNone/>
              <a:defRPr sz="2400" b="1">
                <a:solidFill>
                  <a:schemeClr val="bg1"/>
                </a:solidFill>
                <a:latin typeface="+mj-lt"/>
                <a:cs typeface="Poppins ExtraBold" panose="000009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Tree>
    <p:extLst>
      <p:ext uri="{BB962C8B-B14F-4D97-AF65-F5344CB8AC3E}">
        <p14:creationId xmlns:p14="http://schemas.microsoft.com/office/powerpoint/2010/main" val="4215066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loitusruutu_tumman_vihreä">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976162-363D-4121-9E86-0E9C8710F126}"/>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5" name="Picture 4" descr="A picture containing building, clipart&#10;&#10;Description automatically generated">
            <a:extLst>
              <a:ext uri="{FF2B5EF4-FFF2-40B4-BE49-F238E27FC236}">
                <a16:creationId xmlns:a16="http://schemas.microsoft.com/office/drawing/2014/main" id="{822A6C1A-8158-4EA3-ACD3-C75B761DA41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8" name="Picture 7">
            <a:extLst>
              <a:ext uri="{FF2B5EF4-FFF2-40B4-BE49-F238E27FC236}">
                <a16:creationId xmlns:a16="http://schemas.microsoft.com/office/drawing/2014/main" id="{B2240283-3B0C-4D0D-BE44-5667AE81A58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9" name="Title 1">
            <a:extLst>
              <a:ext uri="{FF2B5EF4-FFF2-40B4-BE49-F238E27FC236}">
                <a16:creationId xmlns:a16="http://schemas.microsoft.com/office/drawing/2014/main" id="{6D39C43C-5564-E805-F83D-57CA4C6278C6}"/>
              </a:ext>
            </a:extLst>
          </p:cNvPr>
          <p:cNvSpPr>
            <a:spLocks noGrp="1"/>
          </p:cNvSpPr>
          <p:nvPr>
            <p:ph type="ctrTitle"/>
          </p:nvPr>
        </p:nvSpPr>
        <p:spPr>
          <a:xfrm>
            <a:off x="548116" y="1807147"/>
            <a:ext cx="7407164" cy="2387600"/>
          </a:xfrm>
          <a:prstGeom prst="rect">
            <a:avLst/>
          </a:prstGeom>
        </p:spPr>
        <p:txBody>
          <a:bodyPr anchor="b"/>
          <a:lstStyle>
            <a:lvl1pPr algn="l">
              <a:defRPr sz="6000">
                <a:solidFill>
                  <a:schemeClr val="bg1"/>
                </a:solidFill>
              </a:defRPr>
            </a:lvl1pPr>
          </a:lstStyle>
          <a:p>
            <a:r>
              <a:rPr lang="en-US"/>
              <a:t>Click to edit Master title style</a:t>
            </a:r>
            <a:endParaRPr lang="fi-FI"/>
          </a:p>
        </p:txBody>
      </p:sp>
      <p:sp>
        <p:nvSpPr>
          <p:cNvPr id="2" name="Subtitle 2">
            <a:extLst>
              <a:ext uri="{FF2B5EF4-FFF2-40B4-BE49-F238E27FC236}">
                <a16:creationId xmlns:a16="http://schemas.microsoft.com/office/drawing/2014/main" id="{77287D95-9B25-2EEE-C282-35C35AAE97FE}"/>
              </a:ext>
            </a:extLst>
          </p:cNvPr>
          <p:cNvSpPr>
            <a:spLocks noGrp="1"/>
          </p:cNvSpPr>
          <p:nvPr>
            <p:ph type="subTitle" idx="1"/>
          </p:nvPr>
        </p:nvSpPr>
        <p:spPr>
          <a:xfrm>
            <a:off x="548116" y="4369118"/>
            <a:ext cx="7407164" cy="1655762"/>
          </a:xfrm>
          <a:prstGeom prst="rect">
            <a:avLst/>
          </a:prstGeom>
        </p:spPr>
        <p:txBody>
          <a:bodyPr/>
          <a:lstStyle>
            <a:lvl1pPr marL="0" indent="0" algn="l">
              <a:buNone/>
              <a:defRPr sz="2400" b="1">
                <a:solidFill>
                  <a:schemeClr val="bg1"/>
                </a:solidFill>
                <a:latin typeface="+mj-lt"/>
                <a:cs typeface="Poppins ExtraBold" panose="000009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Tree>
    <p:extLst>
      <p:ext uri="{BB962C8B-B14F-4D97-AF65-F5344CB8AC3E}">
        <p14:creationId xmlns:p14="http://schemas.microsoft.com/office/powerpoint/2010/main" val="4117573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loitusruutu_vaalean_vihreä">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976162-363D-4121-9E86-0E9C8710F126}"/>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Title 1">
            <a:extLst>
              <a:ext uri="{FF2B5EF4-FFF2-40B4-BE49-F238E27FC236}">
                <a16:creationId xmlns:a16="http://schemas.microsoft.com/office/drawing/2014/main" id="{6A9E8124-A72D-82EF-A10A-6207675890F7}"/>
              </a:ext>
            </a:extLst>
          </p:cNvPr>
          <p:cNvSpPr>
            <a:spLocks noGrp="1"/>
          </p:cNvSpPr>
          <p:nvPr>
            <p:ph type="ctrTitle"/>
          </p:nvPr>
        </p:nvSpPr>
        <p:spPr>
          <a:xfrm>
            <a:off x="548116" y="1807147"/>
            <a:ext cx="7407164" cy="2387600"/>
          </a:xfrm>
          <a:prstGeom prst="rect">
            <a:avLst/>
          </a:prstGeom>
        </p:spPr>
        <p:txBody>
          <a:bodyPr anchor="b"/>
          <a:lstStyle>
            <a:lvl1pPr algn="l">
              <a:defRPr sz="6000">
                <a:solidFill>
                  <a:schemeClr val="tx1"/>
                </a:solidFill>
              </a:defRPr>
            </a:lvl1pPr>
          </a:lstStyle>
          <a:p>
            <a:r>
              <a:rPr lang="en-US"/>
              <a:t>Click to edit Master title style</a:t>
            </a:r>
            <a:endParaRPr lang="fi-FI"/>
          </a:p>
        </p:txBody>
      </p:sp>
      <p:pic>
        <p:nvPicPr>
          <p:cNvPr id="11" name="Picture 10">
            <a:extLst>
              <a:ext uri="{FF2B5EF4-FFF2-40B4-BE49-F238E27FC236}">
                <a16:creationId xmlns:a16="http://schemas.microsoft.com/office/drawing/2014/main" id="{6C52CFC2-F2C6-6CB2-C15F-59B17FEF560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699073" y="451821"/>
            <a:ext cx="6715713" cy="6156071"/>
          </a:xfrm>
          <a:prstGeom prst="rect">
            <a:avLst/>
          </a:prstGeom>
        </p:spPr>
      </p:pic>
      <p:pic>
        <p:nvPicPr>
          <p:cNvPr id="12" name="Picture 11">
            <a:extLst>
              <a:ext uri="{FF2B5EF4-FFF2-40B4-BE49-F238E27FC236}">
                <a16:creationId xmlns:a16="http://schemas.microsoft.com/office/drawing/2014/main" id="{42789616-358A-5784-7842-2491CFD3549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473516" y="6049228"/>
            <a:ext cx="2709824" cy="784422"/>
          </a:xfrm>
          <a:prstGeom prst="rect">
            <a:avLst/>
          </a:prstGeom>
        </p:spPr>
      </p:pic>
      <p:sp>
        <p:nvSpPr>
          <p:cNvPr id="2" name="Subtitle 2">
            <a:extLst>
              <a:ext uri="{FF2B5EF4-FFF2-40B4-BE49-F238E27FC236}">
                <a16:creationId xmlns:a16="http://schemas.microsoft.com/office/drawing/2014/main" id="{CAFC004A-208D-2813-7671-A92B7400477F}"/>
              </a:ext>
            </a:extLst>
          </p:cNvPr>
          <p:cNvSpPr>
            <a:spLocks noGrp="1"/>
          </p:cNvSpPr>
          <p:nvPr>
            <p:ph type="subTitle" idx="1"/>
          </p:nvPr>
        </p:nvSpPr>
        <p:spPr>
          <a:xfrm>
            <a:off x="548116" y="4369118"/>
            <a:ext cx="7407164" cy="1655762"/>
          </a:xfrm>
          <a:prstGeom prst="rect">
            <a:avLst/>
          </a:prstGeom>
        </p:spPr>
        <p:txBody>
          <a:bodyPr/>
          <a:lstStyle>
            <a:lvl1pPr marL="0" indent="0" algn="l">
              <a:buNone/>
              <a:defRPr sz="2400" b="1">
                <a:solidFill>
                  <a:schemeClr val="tx1"/>
                </a:solidFill>
                <a:latin typeface="+mj-lt"/>
                <a:cs typeface="Poppins ExtraBold" panose="000009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Tree>
    <p:extLst>
      <p:ext uri="{BB962C8B-B14F-4D97-AF65-F5344CB8AC3E}">
        <p14:creationId xmlns:p14="http://schemas.microsoft.com/office/powerpoint/2010/main" val="287480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loitusruutu_tumman_sinine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976162-363D-4121-9E86-0E9C8710F126}"/>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5" name="Picture 4" descr="A picture containing building, clipart&#10;&#10;Description automatically generated">
            <a:extLst>
              <a:ext uri="{FF2B5EF4-FFF2-40B4-BE49-F238E27FC236}">
                <a16:creationId xmlns:a16="http://schemas.microsoft.com/office/drawing/2014/main" id="{822A6C1A-8158-4EA3-ACD3-C75B761DA41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8" name="Picture 7">
            <a:extLst>
              <a:ext uri="{FF2B5EF4-FFF2-40B4-BE49-F238E27FC236}">
                <a16:creationId xmlns:a16="http://schemas.microsoft.com/office/drawing/2014/main" id="{12562931-1CE2-4D82-AD64-F416F6FD377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9" name="Title 1">
            <a:extLst>
              <a:ext uri="{FF2B5EF4-FFF2-40B4-BE49-F238E27FC236}">
                <a16:creationId xmlns:a16="http://schemas.microsoft.com/office/drawing/2014/main" id="{CDD34969-E7E7-A1CC-2089-9286F0AD5B6C}"/>
              </a:ext>
            </a:extLst>
          </p:cNvPr>
          <p:cNvSpPr>
            <a:spLocks noGrp="1"/>
          </p:cNvSpPr>
          <p:nvPr>
            <p:ph type="ctrTitle"/>
          </p:nvPr>
        </p:nvSpPr>
        <p:spPr>
          <a:xfrm>
            <a:off x="548116" y="1807147"/>
            <a:ext cx="7407164" cy="2387600"/>
          </a:xfrm>
          <a:prstGeom prst="rect">
            <a:avLst/>
          </a:prstGeom>
        </p:spPr>
        <p:txBody>
          <a:bodyPr anchor="b"/>
          <a:lstStyle>
            <a:lvl1pPr algn="l">
              <a:defRPr sz="6000">
                <a:solidFill>
                  <a:schemeClr val="bg1"/>
                </a:solidFill>
              </a:defRPr>
            </a:lvl1pPr>
          </a:lstStyle>
          <a:p>
            <a:r>
              <a:rPr lang="en-US"/>
              <a:t>Click to edit Master title style</a:t>
            </a:r>
            <a:endParaRPr lang="fi-FI"/>
          </a:p>
        </p:txBody>
      </p:sp>
      <p:sp>
        <p:nvSpPr>
          <p:cNvPr id="2" name="Subtitle 2">
            <a:extLst>
              <a:ext uri="{FF2B5EF4-FFF2-40B4-BE49-F238E27FC236}">
                <a16:creationId xmlns:a16="http://schemas.microsoft.com/office/drawing/2014/main" id="{7932645C-9B8B-CE6D-9E8D-3CFC3CAFE116}"/>
              </a:ext>
            </a:extLst>
          </p:cNvPr>
          <p:cNvSpPr>
            <a:spLocks noGrp="1"/>
          </p:cNvSpPr>
          <p:nvPr>
            <p:ph type="subTitle" idx="1"/>
          </p:nvPr>
        </p:nvSpPr>
        <p:spPr>
          <a:xfrm>
            <a:off x="548116" y="4369118"/>
            <a:ext cx="7407164" cy="1655762"/>
          </a:xfrm>
          <a:prstGeom prst="rect">
            <a:avLst/>
          </a:prstGeom>
        </p:spPr>
        <p:txBody>
          <a:bodyPr/>
          <a:lstStyle>
            <a:lvl1pPr marL="0" indent="0" algn="l">
              <a:buNone/>
              <a:defRPr sz="2400" b="1">
                <a:solidFill>
                  <a:schemeClr val="bg1"/>
                </a:solidFill>
                <a:latin typeface="+mj-lt"/>
                <a:cs typeface="Poppins ExtraBold" panose="000009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Tree>
    <p:extLst>
      <p:ext uri="{BB962C8B-B14F-4D97-AF65-F5344CB8AC3E}">
        <p14:creationId xmlns:p14="http://schemas.microsoft.com/office/powerpoint/2010/main" val="1370364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loitusruutu_vaalean_sinine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976162-363D-4121-9E86-0E9C8710F126}"/>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Title 1">
            <a:extLst>
              <a:ext uri="{FF2B5EF4-FFF2-40B4-BE49-F238E27FC236}">
                <a16:creationId xmlns:a16="http://schemas.microsoft.com/office/drawing/2014/main" id="{6E686C3A-3338-33B3-4014-A81860A03E43}"/>
              </a:ext>
            </a:extLst>
          </p:cNvPr>
          <p:cNvSpPr>
            <a:spLocks noGrp="1"/>
          </p:cNvSpPr>
          <p:nvPr>
            <p:ph type="ctrTitle"/>
          </p:nvPr>
        </p:nvSpPr>
        <p:spPr>
          <a:xfrm>
            <a:off x="548116" y="1807147"/>
            <a:ext cx="7407164" cy="2387600"/>
          </a:xfrm>
          <a:prstGeom prst="rect">
            <a:avLst/>
          </a:prstGeom>
        </p:spPr>
        <p:txBody>
          <a:bodyPr anchor="b"/>
          <a:lstStyle>
            <a:lvl1pPr algn="l">
              <a:defRPr sz="6000">
                <a:solidFill>
                  <a:schemeClr val="tx1"/>
                </a:solidFill>
              </a:defRPr>
            </a:lvl1pPr>
          </a:lstStyle>
          <a:p>
            <a:r>
              <a:rPr lang="en-US"/>
              <a:t>Click to edit Master title style</a:t>
            </a:r>
            <a:endParaRPr lang="fi-FI"/>
          </a:p>
        </p:txBody>
      </p:sp>
      <p:pic>
        <p:nvPicPr>
          <p:cNvPr id="11" name="Picture 10">
            <a:extLst>
              <a:ext uri="{FF2B5EF4-FFF2-40B4-BE49-F238E27FC236}">
                <a16:creationId xmlns:a16="http://schemas.microsoft.com/office/drawing/2014/main" id="{D9D96DF4-A755-9C6C-D0AF-F7BF23E8EE8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699073" y="451821"/>
            <a:ext cx="6715713" cy="6156071"/>
          </a:xfrm>
          <a:prstGeom prst="rect">
            <a:avLst/>
          </a:prstGeom>
        </p:spPr>
      </p:pic>
      <p:pic>
        <p:nvPicPr>
          <p:cNvPr id="12" name="Picture 11">
            <a:extLst>
              <a:ext uri="{FF2B5EF4-FFF2-40B4-BE49-F238E27FC236}">
                <a16:creationId xmlns:a16="http://schemas.microsoft.com/office/drawing/2014/main" id="{F0B09760-B083-3BD6-E228-AD96F37DA10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473516" y="6049228"/>
            <a:ext cx="2709824" cy="784422"/>
          </a:xfrm>
          <a:prstGeom prst="rect">
            <a:avLst/>
          </a:prstGeom>
        </p:spPr>
      </p:pic>
      <p:sp>
        <p:nvSpPr>
          <p:cNvPr id="2" name="Subtitle 2">
            <a:extLst>
              <a:ext uri="{FF2B5EF4-FFF2-40B4-BE49-F238E27FC236}">
                <a16:creationId xmlns:a16="http://schemas.microsoft.com/office/drawing/2014/main" id="{56DF2EC5-DFA4-5829-E4D2-3DB5E9CD8062}"/>
              </a:ext>
            </a:extLst>
          </p:cNvPr>
          <p:cNvSpPr>
            <a:spLocks noGrp="1"/>
          </p:cNvSpPr>
          <p:nvPr>
            <p:ph type="subTitle" idx="1"/>
          </p:nvPr>
        </p:nvSpPr>
        <p:spPr>
          <a:xfrm>
            <a:off x="548116" y="4369118"/>
            <a:ext cx="7407164" cy="1655762"/>
          </a:xfrm>
          <a:prstGeom prst="rect">
            <a:avLst/>
          </a:prstGeom>
        </p:spPr>
        <p:txBody>
          <a:bodyPr/>
          <a:lstStyle>
            <a:lvl1pPr marL="0" indent="0" algn="l">
              <a:buNone/>
              <a:defRPr sz="2400" b="1">
                <a:solidFill>
                  <a:schemeClr val="tx1"/>
                </a:solidFill>
                <a:latin typeface="+mj-lt"/>
                <a:cs typeface="Poppins ExtraBold" panose="000009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Tree>
    <p:extLst>
      <p:ext uri="{BB962C8B-B14F-4D97-AF65-F5344CB8AC3E}">
        <p14:creationId xmlns:p14="http://schemas.microsoft.com/office/powerpoint/2010/main" val="3047480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Otsikko_ranskalaiset_viiva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1133D-692A-4488-9BA5-BB01BBC4CA7A}"/>
              </a:ext>
            </a:extLst>
          </p:cNvPr>
          <p:cNvSpPr>
            <a:spLocks noGrp="1"/>
          </p:cNvSpPr>
          <p:nvPr>
            <p:ph type="title"/>
          </p:nvPr>
        </p:nvSpPr>
        <p:spPr>
          <a:xfrm>
            <a:off x="673668" y="487242"/>
            <a:ext cx="9841931" cy="613182"/>
          </a:xfrm>
          <a:prstGeom prst="rect">
            <a:avLst/>
          </a:prstGeom>
        </p:spPr>
        <p:txBody>
          <a:bodyPr/>
          <a:lstStyle/>
          <a:p>
            <a:r>
              <a:rPr lang="en-US"/>
              <a:t>Click to edit Master title style</a:t>
            </a:r>
            <a:endParaRPr lang="fi-FI"/>
          </a:p>
        </p:txBody>
      </p:sp>
      <p:sp>
        <p:nvSpPr>
          <p:cNvPr id="4" name="Date Placeholder 3">
            <a:extLst>
              <a:ext uri="{FF2B5EF4-FFF2-40B4-BE49-F238E27FC236}">
                <a16:creationId xmlns:a16="http://schemas.microsoft.com/office/drawing/2014/main" id="{3A405DE7-9A18-4FFD-BB85-379C5A20C666}"/>
              </a:ext>
            </a:extLst>
          </p:cNvPr>
          <p:cNvSpPr>
            <a:spLocks noGrp="1"/>
          </p:cNvSpPr>
          <p:nvPr>
            <p:ph type="dt" sz="half" idx="10"/>
          </p:nvPr>
        </p:nvSpPr>
        <p:spPr>
          <a:xfrm>
            <a:off x="10024539" y="6257749"/>
            <a:ext cx="945718" cy="365125"/>
          </a:xfrm>
        </p:spPr>
        <p:txBody>
          <a:bodyPr/>
          <a:lstStyle>
            <a:lvl1pPr>
              <a:defRPr>
                <a:latin typeface="+mn-lt"/>
              </a:defRPr>
            </a:lvl1pPr>
          </a:lstStyle>
          <a:p>
            <a:fld id="{CCE76DBD-9ABD-401A-ACC4-8E3C979D470F}" type="datetime1">
              <a:rPr lang="fi-FI" smtClean="0"/>
              <a:pPr/>
              <a:t>28.9.2023</a:t>
            </a:fld>
            <a:endParaRPr lang="fi-FI"/>
          </a:p>
        </p:txBody>
      </p:sp>
      <p:sp>
        <p:nvSpPr>
          <p:cNvPr id="6" name="Slide Number Placeholder 5">
            <a:extLst>
              <a:ext uri="{FF2B5EF4-FFF2-40B4-BE49-F238E27FC236}">
                <a16:creationId xmlns:a16="http://schemas.microsoft.com/office/drawing/2014/main" id="{2A863EE8-A52B-409A-9FBC-73FBB2C25005}"/>
              </a:ext>
            </a:extLst>
          </p:cNvPr>
          <p:cNvSpPr>
            <a:spLocks noGrp="1"/>
          </p:cNvSpPr>
          <p:nvPr>
            <p:ph type="sldNum" sz="quarter" idx="12"/>
          </p:nvPr>
        </p:nvSpPr>
        <p:spPr/>
        <p:txBody>
          <a:bodyPr/>
          <a:lstStyle>
            <a:lvl1pPr>
              <a:defRPr>
                <a:latin typeface="+mn-lt"/>
              </a:defRPr>
            </a:lvl1pPr>
          </a:lstStyle>
          <a:p>
            <a:fld id="{D5C7B8F6-2765-465B-BF52-D1DF320C1AE3}" type="slidenum">
              <a:rPr lang="fi-FI" smtClean="0"/>
              <a:pPr/>
              <a:t>‹#›</a:t>
            </a:fld>
            <a:endParaRPr lang="fi-FI"/>
          </a:p>
        </p:txBody>
      </p:sp>
      <p:sp>
        <p:nvSpPr>
          <p:cNvPr id="15" name="Text Placeholder 2">
            <a:extLst>
              <a:ext uri="{FF2B5EF4-FFF2-40B4-BE49-F238E27FC236}">
                <a16:creationId xmlns:a16="http://schemas.microsoft.com/office/drawing/2014/main" id="{36539525-7551-48F7-8D8F-A020ECBC39F0}"/>
              </a:ext>
            </a:extLst>
          </p:cNvPr>
          <p:cNvSpPr>
            <a:spLocks noGrp="1"/>
          </p:cNvSpPr>
          <p:nvPr>
            <p:ph idx="1"/>
          </p:nvPr>
        </p:nvSpPr>
        <p:spPr>
          <a:xfrm>
            <a:off x="673669" y="1299308"/>
            <a:ext cx="9841931" cy="472935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Footer Placeholder 4">
            <a:extLst>
              <a:ext uri="{FF2B5EF4-FFF2-40B4-BE49-F238E27FC236}">
                <a16:creationId xmlns:a16="http://schemas.microsoft.com/office/drawing/2014/main" id="{FB766A24-A8D9-4DFA-BA8B-3E0D6E55AD27}"/>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spTree>
    <p:extLst>
      <p:ext uri="{BB962C8B-B14F-4D97-AF65-F5344CB8AC3E}">
        <p14:creationId xmlns:p14="http://schemas.microsoft.com/office/powerpoint/2010/main" val="959170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Otsikko_ranskalaiset_viivat_iso_kontrasti">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5B1E6AE-7991-4811-B577-296CC00A0009}"/>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4" name="Date Placeholder 3">
            <a:extLst>
              <a:ext uri="{FF2B5EF4-FFF2-40B4-BE49-F238E27FC236}">
                <a16:creationId xmlns:a16="http://schemas.microsoft.com/office/drawing/2014/main" id="{3A405DE7-9A18-4FFD-BB85-379C5A20C666}"/>
              </a:ext>
            </a:extLst>
          </p:cNvPr>
          <p:cNvSpPr>
            <a:spLocks noGrp="1"/>
          </p:cNvSpPr>
          <p:nvPr>
            <p:ph type="dt" sz="half" idx="10"/>
          </p:nvPr>
        </p:nvSpPr>
        <p:spPr/>
        <p:txBody>
          <a:bodyPr/>
          <a:lstStyle>
            <a:lvl1pPr>
              <a:defRPr>
                <a:solidFill>
                  <a:schemeClr val="bg1"/>
                </a:solidFill>
                <a:latin typeface="+mn-lt"/>
                <a:cs typeface="Poppins ExtraBold" panose="00000900000000000000" pitchFamily="2" charset="0"/>
              </a:defRPr>
            </a:lvl1pPr>
          </a:lstStyle>
          <a:p>
            <a:fld id="{8EA296CD-E0BD-4577-BBD9-E7A21CDFDC56}" type="datetime1">
              <a:rPr lang="fi-FI" smtClean="0"/>
              <a:pPr/>
              <a:t>28.9.2023</a:t>
            </a:fld>
            <a:endParaRPr lang="fi-FI"/>
          </a:p>
        </p:txBody>
      </p:sp>
      <p:sp>
        <p:nvSpPr>
          <p:cNvPr id="6" name="Slide Number Placeholder 5">
            <a:extLst>
              <a:ext uri="{FF2B5EF4-FFF2-40B4-BE49-F238E27FC236}">
                <a16:creationId xmlns:a16="http://schemas.microsoft.com/office/drawing/2014/main" id="{2A863EE8-A52B-409A-9FBC-73FBB2C25005}"/>
              </a:ext>
            </a:extLst>
          </p:cNvPr>
          <p:cNvSpPr>
            <a:spLocks noGrp="1"/>
          </p:cNvSpPr>
          <p:nvPr>
            <p:ph type="sldNum" sz="quarter" idx="12"/>
          </p:nvPr>
        </p:nvSpPr>
        <p:spPr/>
        <p:txBody>
          <a:bodyPr/>
          <a:lstStyle>
            <a:lvl1pPr>
              <a:defRPr>
                <a:solidFill>
                  <a:schemeClr val="bg1"/>
                </a:solidFill>
                <a:latin typeface="+mn-lt"/>
                <a:cs typeface="Poppins ExtraBold" panose="00000900000000000000" pitchFamily="2" charset="0"/>
              </a:defRPr>
            </a:lvl1pPr>
          </a:lstStyle>
          <a:p>
            <a:fld id="{D5C7B8F6-2765-465B-BF52-D1DF320C1AE3}" type="slidenum">
              <a:rPr lang="fi-FI" smtClean="0"/>
              <a:pPr/>
              <a:t>‹#›</a:t>
            </a:fld>
            <a:endParaRPr lang="fi-FI"/>
          </a:p>
        </p:txBody>
      </p:sp>
      <p:pic>
        <p:nvPicPr>
          <p:cNvPr id="9" name="Picture 8" descr="A picture containing building, clipart&#10;&#10;Description automatically generated">
            <a:extLst>
              <a:ext uri="{FF2B5EF4-FFF2-40B4-BE49-F238E27FC236}">
                <a16:creationId xmlns:a16="http://schemas.microsoft.com/office/drawing/2014/main" id="{3143DAC5-3469-4AA9-93A1-540B07AA9A9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sp>
        <p:nvSpPr>
          <p:cNvPr id="11" name="Footer Placeholder 4">
            <a:extLst>
              <a:ext uri="{FF2B5EF4-FFF2-40B4-BE49-F238E27FC236}">
                <a16:creationId xmlns:a16="http://schemas.microsoft.com/office/drawing/2014/main" id="{D377B993-D7C1-4A56-8EFB-3F16258CA599}"/>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bg1"/>
                </a:solidFill>
                <a:latin typeface="+mn-lt"/>
                <a:cs typeface="Poppins ExtraBold" panose="00000900000000000000" pitchFamily="2" charset="0"/>
              </a:defRPr>
            </a:lvl1pPr>
          </a:lstStyle>
          <a:p>
            <a:pPr algn="ctr"/>
            <a:r>
              <a:rPr lang="fi-FI"/>
              <a:t>Alatunniste</a:t>
            </a:r>
          </a:p>
        </p:txBody>
      </p:sp>
      <p:pic>
        <p:nvPicPr>
          <p:cNvPr id="12" name="Picture 11">
            <a:extLst>
              <a:ext uri="{FF2B5EF4-FFF2-40B4-BE49-F238E27FC236}">
                <a16:creationId xmlns:a16="http://schemas.microsoft.com/office/drawing/2014/main" id="{38F563A7-F7AD-4616-9D1D-1AE82E267DA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10" name="Title 1">
            <a:extLst>
              <a:ext uri="{FF2B5EF4-FFF2-40B4-BE49-F238E27FC236}">
                <a16:creationId xmlns:a16="http://schemas.microsoft.com/office/drawing/2014/main" id="{6C9103EF-D491-2B2E-5A12-8423BBBC2E49}"/>
              </a:ext>
            </a:extLst>
          </p:cNvPr>
          <p:cNvSpPr>
            <a:spLocks noGrp="1"/>
          </p:cNvSpPr>
          <p:nvPr>
            <p:ph type="title"/>
          </p:nvPr>
        </p:nvSpPr>
        <p:spPr>
          <a:xfrm>
            <a:off x="673668" y="487242"/>
            <a:ext cx="9841931" cy="613182"/>
          </a:xfrm>
          <a:prstGeom prst="rect">
            <a:avLst/>
          </a:prstGeom>
        </p:spPr>
        <p:txBody>
          <a:bodyPr/>
          <a:lstStyle>
            <a:lvl1pPr>
              <a:defRPr>
                <a:solidFill>
                  <a:schemeClr val="bg1"/>
                </a:solidFill>
              </a:defRPr>
            </a:lvl1pPr>
          </a:lstStyle>
          <a:p>
            <a:r>
              <a:rPr lang="en-US"/>
              <a:t>Click to edit Master title style</a:t>
            </a:r>
            <a:endParaRPr lang="fi-FI"/>
          </a:p>
        </p:txBody>
      </p:sp>
      <p:sp>
        <p:nvSpPr>
          <p:cNvPr id="13" name="Text Placeholder 2">
            <a:extLst>
              <a:ext uri="{FF2B5EF4-FFF2-40B4-BE49-F238E27FC236}">
                <a16:creationId xmlns:a16="http://schemas.microsoft.com/office/drawing/2014/main" id="{521A9D2E-6634-2D56-5A08-813213E31D78}"/>
              </a:ext>
            </a:extLst>
          </p:cNvPr>
          <p:cNvSpPr>
            <a:spLocks noGrp="1"/>
          </p:cNvSpPr>
          <p:nvPr>
            <p:ph idx="1"/>
          </p:nvPr>
        </p:nvSpPr>
        <p:spPr>
          <a:xfrm>
            <a:off x="673669" y="1299308"/>
            <a:ext cx="9841931" cy="4729357"/>
          </a:xfrm>
          <a:prstGeom prst="rect">
            <a:avLst/>
          </a:prstGeom>
        </p:spPr>
        <p:txBody>
          <a:bodyPr vert="horz" lIns="91440" tIns="45720" rIns="91440" bIns="45720" rtlCol="0">
            <a:normAutofit/>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22069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tsikko_perusteksti">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F713E9-B21F-4277-80A4-C06234167A51}"/>
              </a:ext>
            </a:extLst>
          </p:cNvPr>
          <p:cNvSpPr>
            <a:spLocks noGrp="1"/>
          </p:cNvSpPr>
          <p:nvPr>
            <p:ph type="dt" sz="half" idx="10"/>
          </p:nvPr>
        </p:nvSpPr>
        <p:spPr/>
        <p:txBody>
          <a:bodyPr/>
          <a:lstStyle>
            <a:lvl1pPr>
              <a:defRPr>
                <a:latin typeface="+mn-lt"/>
              </a:defRPr>
            </a:lvl1pPr>
          </a:lstStyle>
          <a:p>
            <a:fld id="{7C46CF40-C63D-4563-8757-6DC4E6BF2D21}" type="datetime1">
              <a:rPr lang="fi-FI" smtClean="0"/>
              <a:pPr/>
              <a:t>28.9.2023</a:t>
            </a:fld>
            <a:endParaRPr lang="fi-FI"/>
          </a:p>
        </p:txBody>
      </p:sp>
      <p:sp>
        <p:nvSpPr>
          <p:cNvPr id="4" name="Slide Number Placeholder 3">
            <a:extLst>
              <a:ext uri="{FF2B5EF4-FFF2-40B4-BE49-F238E27FC236}">
                <a16:creationId xmlns:a16="http://schemas.microsoft.com/office/drawing/2014/main" id="{4955944B-F0B9-4271-96BA-E6828C38A7C1}"/>
              </a:ext>
            </a:extLst>
          </p:cNvPr>
          <p:cNvSpPr>
            <a:spLocks noGrp="1"/>
          </p:cNvSpPr>
          <p:nvPr>
            <p:ph type="sldNum" sz="quarter" idx="12"/>
          </p:nvPr>
        </p:nvSpPr>
        <p:spPr/>
        <p:txBody>
          <a:bodyPr/>
          <a:lstStyle>
            <a:lvl1pPr>
              <a:defRPr>
                <a:latin typeface="+mn-lt"/>
              </a:defRPr>
            </a:lvl1pPr>
          </a:lstStyle>
          <a:p>
            <a:fld id="{D5C7B8F6-2765-465B-BF52-D1DF320C1AE3}" type="slidenum">
              <a:rPr lang="fi-FI" smtClean="0"/>
              <a:pPr/>
              <a:t>‹#›</a:t>
            </a:fld>
            <a:endParaRPr lang="fi-FI"/>
          </a:p>
        </p:txBody>
      </p:sp>
      <p:sp>
        <p:nvSpPr>
          <p:cNvPr id="7" name="Footer Placeholder 4">
            <a:extLst>
              <a:ext uri="{FF2B5EF4-FFF2-40B4-BE49-F238E27FC236}">
                <a16:creationId xmlns:a16="http://schemas.microsoft.com/office/drawing/2014/main" id="{07BE2601-7626-456C-A31B-5113E25B12AD}"/>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sp>
        <p:nvSpPr>
          <p:cNvPr id="8" name="Title 1">
            <a:extLst>
              <a:ext uri="{FF2B5EF4-FFF2-40B4-BE49-F238E27FC236}">
                <a16:creationId xmlns:a16="http://schemas.microsoft.com/office/drawing/2014/main" id="{748D8EFF-79FA-76DF-9282-F58DADE0E53E}"/>
              </a:ext>
            </a:extLst>
          </p:cNvPr>
          <p:cNvSpPr>
            <a:spLocks noGrp="1"/>
          </p:cNvSpPr>
          <p:nvPr>
            <p:ph type="title"/>
          </p:nvPr>
        </p:nvSpPr>
        <p:spPr>
          <a:xfrm>
            <a:off x="673668" y="487242"/>
            <a:ext cx="9841931" cy="613182"/>
          </a:xfrm>
          <a:prstGeom prst="rect">
            <a:avLst/>
          </a:prstGeom>
        </p:spPr>
        <p:txBody>
          <a:bodyPr/>
          <a:lstStyle/>
          <a:p>
            <a:r>
              <a:rPr lang="en-US"/>
              <a:t>Click to edit Master title style</a:t>
            </a:r>
            <a:endParaRPr lang="fi-FI"/>
          </a:p>
        </p:txBody>
      </p:sp>
      <p:sp>
        <p:nvSpPr>
          <p:cNvPr id="9" name="Text Placeholder 2">
            <a:extLst>
              <a:ext uri="{FF2B5EF4-FFF2-40B4-BE49-F238E27FC236}">
                <a16:creationId xmlns:a16="http://schemas.microsoft.com/office/drawing/2014/main" id="{5408F79D-00A7-29E0-6FB4-D2FA43767271}"/>
              </a:ext>
            </a:extLst>
          </p:cNvPr>
          <p:cNvSpPr>
            <a:spLocks noGrp="1"/>
          </p:cNvSpPr>
          <p:nvPr>
            <p:ph idx="1"/>
          </p:nvPr>
        </p:nvSpPr>
        <p:spPr>
          <a:xfrm>
            <a:off x="673669" y="1299308"/>
            <a:ext cx="9841931" cy="472935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836448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Kaksi_palstaa_ranskalaiset-viiva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6D75F-9311-4EB4-B38D-B4E0EE179A08}"/>
              </a:ext>
            </a:extLst>
          </p:cNvPr>
          <p:cNvSpPr>
            <a:spLocks noGrp="1"/>
          </p:cNvSpPr>
          <p:nvPr>
            <p:ph type="title"/>
          </p:nvPr>
        </p:nvSpPr>
        <p:spPr>
          <a:xfrm>
            <a:off x="673668" y="487242"/>
            <a:ext cx="9569557" cy="613182"/>
          </a:xfrm>
          <a:prstGeom prst="rect">
            <a:avLst/>
          </a:prstGeom>
        </p:spPr>
        <p:txBody>
          <a:bodyPr/>
          <a:lstStyle/>
          <a:p>
            <a:r>
              <a:rPr lang="en-US"/>
              <a:t>Click to edit Master title style</a:t>
            </a:r>
            <a:endParaRPr lang="fi-FI"/>
          </a:p>
        </p:txBody>
      </p:sp>
      <p:sp>
        <p:nvSpPr>
          <p:cNvPr id="5" name="Date Placeholder 4">
            <a:extLst>
              <a:ext uri="{FF2B5EF4-FFF2-40B4-BE49-F238E27FC236}">
                <a16:creationId xmlns:a16="http://schemas.microsoft.com/office/drawing/2014/main" id="{C68F0DA0-946D-445D-ADA1-18880E3EC973}"/>
              </a:ext>
            </a:extLst>
          </p:cNvPr>
          <p:cNvSpPr>
            <a:spLocks noGrp="1"/>
          </p:cNvSpPr>
          <p:nvPr>
            <p:ph type="dt" sz="half" idx="10"/>
          </p:nvPr>
        </p:nvSpPr>
        <p:spPr/>
        <p:txBody>
          <a:bodyPr/>
          <a:lstStyle>
            <a:lvl1pPr>
              <a:defRPr>
                <a:latin typeface="+mn-lt"/>
              </a:defRPr>
            </a:lvl1pPr>
          </a:lstStyle>
          <a:p>
            <a:fld id="{D5FE38DE-4805-4D44-9515-01E7263DA904}" type="datetime1">
              <a:rPr lang="fi-FI" smtClean="0"/>
              <a:pPr/>
              <a:t>28.9.2023</a:t>
            </a:fld>
            <a:endParaRPr lang="fi-FI"/>
          </a:p>
        </p:txBody>
      </p:sp>
      <p:sp>
        <p:nvSpPr>
          <p:cNvPr id="7" name="Slide Number Placeholder 6">
            <a:extLst>
              <a:ext uri="{FF2B5EF4-FFF2-40B4-BE49-F238E27FC236}">
                <a16:creationId xmlns:a16="http://schemas.microsoft.com/office/drawing/2014/main" id="{6506BF10-D4FF-4D46-9E24-ADC7CD834E50}"/>
              </a:ext>
            </a:extLst>
          </p:cNvPr>
          <p:cNvSpPr>
            <a:spLocks noGrp="1"/>
          </p:cNvSpPr>
          <p:nvPr>
            <p:ph type="sldNum" sz="quarter" idx="12"/>
          </p:nvPr>
        </p:nvSpPr>
        <p:spPr/>
        <p:txBody>
          <a:bodyPr/>
          <a:lstStyle>
            <a:lvl1pPr>
              <a:defRPr>
                <a:latin typeface="+mn-lt"/>
              </a:defRPr>
            </a:lvl1pPr>
          </a:lstStyle>
          <a:p>
            <a:fld id="{D5C7B8F6-2765-465B-BF52-D1DF320C1AE3}" type="slidenum">
              <a:rPr lang="fi-FI" smtClean="0"/>
              <a:pPr/>
              <a:t>‹#›</a:t>
            </a:fld>
            <a:endParaRPr lang="fi-FI"/>
          </a:p>
        </p:txBody>
      </p:sp>
      <p:sp>
        <p:nvSpPr>
          <p:cNvPr id="8" name="Content Placeholder 2">
            <a:extLst>
              <a:ext uri="{FF2B5EF4-FFF2-40B4-BE49-F238E27FC236}">
                <a16:creationId xmlns:a16="http://schemas.microsoft.com/office/drawing/2014/main" id="{CA6BCEC4-81A3-42F5-B62D-4067B34C561A}"/>
              </a:ext>
            </a:extLst>
          </p:cNvPr>
          <p:cNvSpPr>
            <a:spLocks noGrp="1"/>
          </p:cNvSpPr>
          <p:nvPr>
            <p:ph idx="13"/>
          </p:nvPr>
        </p:nvSpPr>
        <p:spPr>
          <a:xfrm>
            <a:off x="673667" y="1299308"/>
            <a:ext cx="5114544" cy="472935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1" name="Content Placeholder 2">
            <a:extLst>
              <a:ext uri="{FF2B5EF4-FFF2-40B4-BE49-F238E27FC236}">
                <a16:creationId xmlns:a16="http://schemas.microsoft.com/office/drawing/2014/main" id="{F9AF520A-DFB6-46AA-A90E-73856CB6FBB9}"/>
              </a:ext>
            </a:extLst>
          </p:cNvPr>
          <p:cNvSpPr>
            <a:spLocks noGrp="1"/>
          </p:cNvSpPr>
          <p:nvPr>
            <p:ph idx="14"/>
          </p:nvPr>
        </p:nvSpPr>
        <p:spPr>
          <a:xfrm>
            <a:off x="5943756" y="1299307"/>
            <a:ext cx="5114543" cy="4729355"/>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0" name="Footer Placeholder 4">
            <a:extLst>
              <a:ext uri="{FF2B5EF4-FFF2-40B4-BE49-F238E27FC236}">
                <a16:creationId xmlns:a16="http://schemas.microsoft.com/office/drawing/2014/main" id="{B8DAE261-03D8-472D-B14F-C1DF423A713F}"/>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spTree>
    <p:extLst>
      <p:ext uri="{BB962C8B-B14F-4D97-AF65-F5344CB8AC3E}">
        <p14:creationId xmlns:p14="http://schemas.microsoft.com/office/powerpoint/2010/main" val="1664884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Pääotsikko tummanfuksia">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tx1"/>
                </a:solidFill>
              </a:defRPr>
            </a:lvl1pPr>
          </a:lstStyle>
          <a:p>
            <a:r>
              <a:rPr lang="en-GB" err="1"/>
              <a:t>Pääotsikko</a:t>
            </a:r>
            <a:r>
              <a:rPr lang="en-GB"/>
              <a:t> 60 </a:t>
            </a:r>
            <a:r>
              <a:rPr lang="en-GB" err="1"/>
              <a:t>pt</a:t>
            </a:r>
            <a:endParaRPr lang="fi-FI"/>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err="1"/>
              <a:t>Alaotsikko</a:t>
            </a:r>
            <a:r>
              <a:rPr lang="en-GB"/>
              <a:t> 24 </a:t>
            </a:r>
            <a:r>
              <a:rPr lang="en-GB" err="1"/>
              <a:t>pt</a:t>
            </a:r>
            <a:endParaRPr lang="fi-FI"/>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12" name="Picture 11">
            <a:extLst>
              <a:ext uri="{FF2B5EF4-FFF2-40B4-BE49-F238E27FC236}">
                <a16:creationId xmlns:a16="http://schemas.microsoft.com/office/drawing/2014/main" id="{F0FF06E3-2C64-A4A9-B462-9226AAD10598}"/>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9883995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aliotsikko_valkoinen">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D2BFC5D1-A434-41C0-A0AC-FA8C98998B5A}"/>
              </a:ext>
            </a:extLst>
          </p:cNvPr>
          <p:cNvSpPr>
            <a:spLocks noGrp="1"/>
          </p:cNvSpPr>
          <p:nvPr>
            <p:ph type="dt" sz="half" idx="10"/>
          </p:nvPr>
        </p:nvSpPr>
        <p:spPr/>
        <p:txBody>
          <a:bodyPr/>
          <a:lstStyle/>
          <a:p>
            <a:fld id="{1D0B1729-6068-4313-B10B-F87937706A72}" type="datetime1">
              <a:rPr lang="fi-FI" smtClean="0"/>
              <a:t>28.9.2023</a:t>
            </a:fld>
            <a:endParaRPr lang="fi-FI"/>
          </a:p>
        </p:txBody>
      </p:sp>
      <p:sp>
        <p:nvSpPr>
          <p:cNvPr id="6" name="Slide Number Placeholder 5">
            <a:extLst>
              <a:ext uri="{FF2B5EF4-FFF2-40B4-BE49-F238E27FC236}">
                <a16:creationId xmlns:a16="http://schemas.microsoft.com/office/drawing/2014/main" id="{032A87B9-8B1F-4CE1-B8BD-8B9631551770}"/>
              </a:ext>
            </a:extLst>
          </p:cNvPr>
          <p:cNvSpPr>
            <a:spLocks noGrp="1"/>
          </p:cNvSpPr>
          <p:nvPr>
            <p:ph type="sldNum" sz="quarter" idx="12"/>
          </p:nvPr>
        </p:nvSpPr>
        <p:spPr/>
        <p:txBody>
          <a:bodyPr/>
          <a:lstStyle/>
          <a:p>
            <a:fld id="{D5C7B8F6-2765-465B-BF52-D1DF320C1AE3}" type="slidenum">
              <a:rPr lang="fi-FI" smtClean="0"/>
              <a:t>‹#›</a:t>
            </a:fld>
            <a:endParaRPr lang="fi-FI"/>
          </a:p>
        </p:txBody>
      </p:sp>
      <p:sp>
        <p:nvSpPr>
          <p:cNvPr id="8" name="Title 1">
            <a:extLst>
              <a:ext uri="{FF2B5EF4-FFF2-40B4-BE49-F238E27FC236}">
                <a16:creationId xmlns:a16="http://schemas.microsoft.com/office/drawing/2014/main" id="{A1378340-C080-47C5-983F-3EEBF0D75E02}"/>
              </a:ext>
            </a:extLst>
          </p:cNvPr>
          <p:cNvSpPr>
            <a:spLocks noGrp="1"/>
          </p:cNvSpPr>
          <p:nvPr>
            <p:ph type="title"/>
          </p:nvPr>
        </p:nvSpPr>
        <p:spPr>
          <a:xfrm>
            <a:off x="831850" y="2504504"/>
            <a:ext cx="10515600" cy="1500187"/>
          </a:xfrm>
          <a:prstGeom prst="rect">
            <a:avLst/>
          </a:prstGeom>
        </p:spPr>
        <p:txBody>
          <a:bodyPr anchor="b">
            <a:normAutofit/>
          </a:bodyPr>
          <a:lstStyle>
            <a:lvl1pPr>
              <a:defRPr sz="4400">
                <a:solidFill>
                  <a:schemeClr val="tx1"/>
                </a:solidFill>
              </a:defRPr>
            </a:lvl1pPr>
          </a:lstStyle>
          <a:p>
            <a:r>
              <a:rPr lang="en-US"/>
              <a:t>Click to edit Master title style</a:t>
            </a:r>
            <a:endParaRPr lang="fi-FI"/>
          </a:p>
        </p:txBody>
      </p:sp>
      <p:sp>
        <p:nvSpPr>
          <p:cNvPr id="9" name="Text Placeholder 2">
            <a:extLst>
              <a:ext uri="{FF2B5EF4-FFF2-40B4-BE49-F238E27FC236}">
                <a16:creationId xmlns:a16="http://schemas.microsoft.com/office/drawing/2014/main" id="{E074EB3E-6D1F-4DA0-B8DD-662308A06C3A}"/>
              </a:ext>
            </a:extLst>
          </p:cNvPr>
          <p:cNvSpPr>
            <a:spLocks noGrp="1"/>
          </p:cNvSpPr>
          <p:nvPr>
            <p:ph type="body" idx="1"/>
          </p:nvPr>
        </p:nvSpPr>
        <p:spPr>
          <a:xfrm>
            <a:off x="831850" y="4196271"/>
            <a:ext cx="10515600" cy="1500187"/>
          </a:xfrm>
          <a:prstGeom prst="rect">
            <a:avLst/>
          </a:prstGeom>
        </p:spPr>
        <p:txBody>
          <a:bodyPr>
            <a:normAutofit/>
          </a:bodyPr>
          <a:lstStyle>
            <a:lvl1pPr marL="0" indent="0">
              <a:buNone/>
              <a:defRPr sz="2400" b="1">
                <a:solidFill>
                  <a:schemeClr val="tx1"/>
                </a:solidFill>
                <a:latin typeface="+mj-lt"/>
                <a:cs typeface="Poppins ExtraBold" panose="000009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Footer Placeholder 4">
            <a:extLst>
              <a:ext uri="{FF2B5EF4-FFF2-40B4-BE49-F238E27FC236}">
                <a16:creationId xmlns:a16="http://schemas.microsoft.com/office/drawing/2014/main" id="{E1F1CEFC-91A9-4473-A413-6D4A96A9FA7B}"/>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Poppins SemiBold" panose="00000700000000000000" pitchFamily="2" charset="0"/>
                <a:cs typeface="Poppins SemiBold" panose="00000700000000000000" pitchFamily="2" charset="0"/>
              </a:defRPr>
            </a:lvl1pPr>
          </a:lstStyle>
          <a:p>
            <a:pPr algn="ctr"/>
            <a:r>
              <a:rPr lang="fi-FI"/>
              <a:t>Alatunniste</a:t>
            </a:r>
          </a:p>
        </p:txBody>
      </p:sp>
    </p:spTree>
    <p:extLst>
      <p:ext uri="{BB962C8B-B14F-4D97-AF65-F5344CB8AC3E}">
        <p14:creationId xmlns:p14="http://schemas.microsoft.com/office/powerpoint/2010/main" val="327391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aliotsikko_tumma_fuksi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75B7F77-A7E2-4A93-AF37-79AB66521759}"/>
              </a:ext>
            </a:extLst>
          </p:cNvPr>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0CB7582F-B7A6-4B6B-AF59-21885C1D6E7C}"/>
              </a:ext>
            </a:extLst>
          </p:cNvPr>
          <p:cNvSpPr>
            <a:spLocks noGrp="1"/>
          </p:cNvSpPr>
          <p:nvPr>
            <p:ph type="title"/>
          </p:nvPr>
        </p:nvSpPr>
        <p:spPr>
          <a:xfrm>
            <a:off x="831850" y="2504504"/>
            <a:ext cx="10515600" cy="1500187"/>
          </a:xfrm>
          <a:prstGeom prst="rect">
            <a:avLst/>
          </a:prstGeom>
        </p:spPr>
        <p:txBody>
          <a:bodyPr anchor="b">
            <a:normAutofit/>
          </a:bodyPr>
          <a:lstStyle>
            <a:lvl1pPr>
              <a:defRPr sz="4400">
                <a:solidFill>
                  <a:schemeClr val="bg1"/>
                </a:solidFill>
              </a:defRPr>
            </a:lvl1pPr>
          </a:lstStyle>
          <a:p>
            <a:r>
              <a:rPr lang="en-US"/>
              <a:t>Click to edit Master title style</a:t>
            </a:r>
            <a:endParaRPr lang="fi-FI"/>
          </a:p>
        </p:txBody>
      </p:sp>
      <p:pic>
        <p:nvPicPr>
          <p:cNvPr id="10" name="Picture 9" descr="A picture containing building, clipart&#10;&#10;Description automatically generated">
            <a:extLst>
              <a:ext uri="{FF2B5EF4-FFF2-40B4-BE49-F238E27FC236}">
                <a16:creationId xmlns:a16="http://schemas.microsoft.com/office/drawing/2014/main" id="{33F4A4EE-00AB-4282-8B80-FFBD6A5975D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6" name="Picture 5">
            <a:extLst>
              <a:ext uri="{FF2B5EF4-FFF2-40B4-BE49-F238E27FC236}">
                <a16:creationId xmlns:a16="http://schemas.microsoft.com/office/drawing/2014/main" id="{80D9044F-FCBB-4029-9E23-FDB769B4715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4" name="Text Placeholder 2">
            <a:extLst>
              <a:ext uri="{FF2B5EF4-FFF2-40B4-BE49-F238E27FC236}">
                <a16:creationId xmlns:a16="http://schemas.microsoft.com/office/drawing/2014/main" id="{D22E29E6-9516-AE5D-6DBA-246EE865A895}"/>
              </a:ext>
            </a:extLst>
          </p:cNvPr>
          <p:cNvSpPr>
            <a:spLocks noGrp="1"/>
          </p:cNvSpPr>
          <p:nvPr>
            <p:ph type="body" idx="1"/>
          </p:nvPr>
        </p:nvSpPr>
        <p:spPr>
          <a:xfrm>
            <a:off x="831850" y="4196271"/>
            <a:ext cx="10515600" cy="1500187"/>
          </a:xfrm>
          <a:prstGeom prst="rect">
            <a:avLst/>
          </a:prstGeom>
        </p:spPr>
        <p:txBody>
          <a:bodyPr>
            <a:normAutofit/>
          </a:bodyPr>
          <a:lstStyle>
            <a:lvl1pPr marL="0" indent="0">
              <a:buNone/>
              <a:defRPr sz="2400" b="1">
                <a:solidFill>
                  <a:schemeClr val="bg1"/>
                </a:solidFill>
                <a:latin typeface="+mj-lt"/>
                <a:cs typeface="Poppins ExtraBold" panose="000009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217755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aliotsikko_vaalea_fuksia">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CDCB01C-A9CF-445C-9A1A-5DF3BC0618D9}"/>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 name="Title 1">
            <a:extLst>
              <a:ext uri="{FF2B5EF4-FFF2-40B4-BE49-F238E27FC236}">
                <a16:creationId xmlns:a16="http://schemas.microsoft.com/office/drawing/2014/main" id="{9D7BD377-A4BF-474C-8BF1-1CBA4AFD4B22}"/>
              </a:ext>
            </a:extLst>
          </p:cNvPr>
          <p:cNvSpPr>
            <a:spLocks noGrp="1"/>
          </p:cNvSpPr>
          <p:nvPr>
            <p:ph type="title"/>
          </p:nvPr>
        </p:nvSpPr>
        <p:spPr>
          <a:xfrm>
            <a:off x="831850" y="2504504"/>
            <a:ext cx="10515600" cy="1500187"/>
          </a:xfrm>
          <a:prstGeom prst="rect">
            <a:avLst/>
          </a:prstGeom>
        </p:spPr>
        <p:txBody>
          <a:bodyPr anchor="b">
            <a:normAutofit/>
          </a:bodyPr>
          <a:lstStyle>
            <a:lvl1pPr>
              <a:defRPr sz="4400">
                <a:solidFill>
                  <a:schemeClr val="bg1"/>
                </a:solidFill>
              </a:defRPr>
            </a:lvl1pPr>
          </a:lstStyle>
          <a:p>
            <a:r>
              <a:rPr lang="en-US"/>
              <a:t>Click to edit Master title style</a:t>
            </a:r>
            <a:endParaRPr lang="fi-FI"/>
          </a:p>
        </p:txBody>
      </p:sp>
      <p:pic>
        <p:nvPicPr>
          <p:cNvPr id="7" name="Picture 6" descr="A picture containing building, clipart&#10;&#10;Description automatically generated">
            <a:extLst>
              <a:ext uri="{FF2B5EF4-FFF2-40B4-BE49-F238E27FC236}">
                <a16:creationId xmlns:a16="http://schemas.microsoft.com/office/drawing/2014/main" id="{BAD7213B-62A6-4498-8992-D0679296D30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9" name="Picture 8">
            <a:extLst>
              <a:ext uri="{FF2B5EF4-FFF2-40B4-BE49-F238E27FC236}">
                <a16:creationId xmlns:a16="http://schemas.microsoft.com/office/drawing/2014/main" id="{1039C038-5957-40E0-B1CF-CFF1D573AE0B}"/>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2" name="Text Placeholder 2">
            <a:extLst>
              <a:ext uri="{FF2B5EF4-FFF2-40B4-BE49-F238E27FC236}">
                <a16:creationId xmlns:a16="http://schemas.microsoft.com/office/drawing/2014/main" id="{45AC2FB1-4057-3159-07A7-90A6B023B6FB}"/>
              </a:ext>
            </a:extLst>
          </p:cNvPr>
          <p:cNvSpPr>
            <a:spLocks noGrp="1"/>
          </p:cNvSpPr>
          <p:nvPr>
            <p:ph type="body" idx="1"/>
          </p:nvPr>
        </p:nvSpPr>
        <p:spPr>
          <a:xfrm>
            <a:off x="831850" y="4196271"/>
            <a:ext cx="10515600" cy="1500187"/>
          </a:xfrm>
          <a:prstGeom prst="rect">
            <a:avLst/>
          </a:prstGeom>
        </p:spPr>
        <p:txBody>
          <a:bodyPr>
            <a:normAutofit/>
          </a:bodyPr>
          <a:lstStyle>
            <a:lvl1pPr marL="0" indent="0">
              <a:buNone/>
              <a:defRPr sz="2400" b="1">
                <a:solidFill>
                  <a:schemeClr val="bg1"/>
                </a:solidFill>
                <a:latin typeface="+mj-lt"/>
                <a:cs typeface="Poppins ExtraBold" panose="000009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043632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Valiotsikko_tumman_vihreä">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FF15C473-637B-4F74-89B6-7827FF484895}"/>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Title 1">
            <a:extLst>
              <a:ext uri="{FF2B5EF4-FFF2-40B4-BE49-F238E27FC236}">
                <a16:creationId xmlns:a16="http://schemas.microsoft.com/office/drawing/2014/main" id="{A4837C24-9D16-44F1-9A88-B5B4D64290B4}"/>
              </a:ext>
            </a:extLst>
          </p:cNvPr>
          <p:cNvSpPr>
            <a:spLocks noGrp="1"/>
          </p:cNvSpPr>
          <p:nvPr>
            <p:ph type="title"/>
          </p:nvPr>
        </p:nvSpPr>
        <p:spPr>
          <a:xfrm>
            <a:off x="831850" y="2504504"/>
            <a:ext cx="10515600" cy="1500187"/>
          </a:xfrm>
          <a:prstGeom prst="rect">
            <a:avLst/>
          </a:prstGeom>
        </p:spPr>
        <p:txBody>
          <a:bodyPr anchor="b">
            <a:normAutofit/>
          </a:bodyPr>
          <a:lstStyle>
            <a:lvl1pPr>
              <a:defRPr sz="4400">
                <a:solidFill>
                  <a:schemeClr val="bg1"/>
                </a:solidFill>
              </a:defRPr>
            </a:lvl1pPr>
          </a:lstStyle>
          <a:p>
            <a:r>
              <a:rPr lang="en-US"/>
              <a:t>Click to edit Master title style</a:t>
            </a:r>
            <a:endParaRPr lang="fi-FI"/>
          </a:p>
        </p:txBody>
      </p:sp>
      <p:pic>
        <p:nvPicPr>
          <p:cNvPr id="10" name="Picture 9" descr="A picture containing building, clipart&#10;&#10;Description automatically generated">
            <a:extLst>
              <a:ext uri="{FF2B5EF4-FFF2-40B4-BE49-F238E27FC236}">
                <a16:creationId xmlns:a16="http://schemas.microsoft.com/office/drawing/2014/main" id="{2050A66B-6ABF-42AA-92F8-DD58BCB477A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6" name="Picture 5">
            <a:extLst>
              <a:ext uri="{FF2B5EF4-FFF2-40B4-BE49-F238E27FC236}">
                <a16:creationId xmlns:a16="http://schemas.microsoft.com/office/drawing/2014/main" id="{B3798B9D-FEAE-4ECD-B0F4-4094482A86B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2" name="Text Placeholder 2">
            <a:extLst>
              <a:ext uri="{FF2B5EF4-FFF2-40B4-BE49-F238E27FC236}">
                <a16:creationId xmlns:a16="http://schemas.microsoft.com/office/drawing/2014/main" id="{97B6EE8B-510D-2582-2E8F-CF526382FB72}"/>
              </a:ext>
            </a:extLst>
          </p:cNvPr>
          <p:cNvSpPr>
            <a:spLocks noGrp="1"/>
          </p:cNvSpPr>
          <p:nvPr>
            <p:ph type="body" idx="1"/>
          </p:nvPr>
        </p:nvSpPr>
        <p:spPr>
          <a:xfrm>
            <a:off x="831850" y="4196271"/>
            <a:ext cx="10515600" cy="1500187"/>
          </a:xfrm>
          <a:prstGeom prst="rect">
            <a:avLst/>
          </a:prstGeom>
        </p:spPr>
        <p:txBody>
          <a:bodyPr>
            <a:normAutofit/>
          </a:bodyPr>
          <a:lstStyle>
            <a:lvl1pPr marL="0" indent="0">
              <a:buNone/>
              <a:defRPr sz="2400" b="1">
                <a:solidFill>
                  <a:schemeClr val="bg1"/>
                </a:solidFill>
                <a:latin typeface="+mj-lt"/>
                <a:cs typeface="Poppins ExtraBold" panose="000009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90066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Valiotsikko_vaalean_vihreä">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D0DAA0E-1818-42FF-BB6C-93FD419E1718}"/>
              </a:ext>
            </a:extLst>
          </p:cNvPr>
          <p:cNvSpPr/>
          <p:nvPr userDrawn="1"/>
        </p:nvSpPr>
        <p:spPr>
          <a:xfrm>
            <a:off x="0" y="-24350"/>
            <a:ext cx="12192000" cy="68823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3" name="Picture 12">
            <a:extLst>
              <a:ext uri="{FF2B5EF4-FFF2-40B4-BE49-F238E27FC236}">
                <a16:creationId xmlns:a16="http://schemas.microsoft.com/office/drawing/2014/main" id="{64E585B0-489A-1BCE-4431-1A934D5A27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73516" y="6049228"/>
            <a:ext cx="2709824" cy="784422"/>
          </a:xfrm>
          <a:prstGeom prst="rect">
            <a:avLst/>
          </a:prstGeom>
        </p:spPr>
      </p:pic>
      <p:sp>
        <p:nvSpPr>
          <p:cNvPr id="6" name="Title 1">
            <a:extLst>
              <a:ext uri="{FF2B5EF4-FFF2-40B4-BE49-F238E27FC236}">
                <a16:creationId xmlns:a16="http://schemas.microsoft.com/office/drawing/2014/main" id="{433585F5-0AE9-47A4-B6C9-1F5AA8AF3978}"/>
              </a:ext>
            </a:extLst>
          </p:cNvPr>
          <p:cNvSpPr>
            <a:spLocks noGrp="1"/>
          </p:cNvSpPr>
          <p:nvPr>
            <p:ph type="title"/>
          </p:nvPr>
        </p:nvSpPr>
        <p:spPr>
          <a:xfrm>
            <a:off x="831850" y="2504504"/>
            <a:ext cx="10515600" cy="1500187"/>
          </a:xfrm>
          <a:prstGeom prst="rect">
            <a:avLst/>
          </a:prstGeom>
        </p:spPr>
        <p:txBody>
          <a:bodyPr anchor="b">
            <a:normAutofit/>
          </a:bodyPr>
          <a:lstStyle>
            <a:lvl1pPr>
              <a:defRPr sz="4400">
                <a:solidFill>
                  <a:schemeClr val="tx1"/>
                </a:solidFill>
              </a:defRPr>
            </a:lvl1pPr>
          </a:lstStyle>
          <a:p>
            <a:r>
              <a:rPr lang="en-US"/>
              <a:t>Click to edit Master title style</a:t>
            </a:r>
            <a:endParaRPr lang="fi-FI"/>
          </a:p>
        </p:txBody>
      </p:sp>
      <p:pic>
        <p:nvPicPr>
          <p:cNvPr id="8" name="Picture 7">
            <a:extLst>
              <a:ext uri="{FF2B5EF4-FFF2-40B4-BE49-F238E27FC236}">
                <a16:creationId xmlns:a16="http://schemas.microsoft.com/office/drawing/2014/main" id="{4AA073B5-0C86-430C-876B-7CC72F534E7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0693212" y="45742"/>
            <a:ext cx="1541484" cy="1413028"/>
          </a:xfrm>
          <a:prstGeom prst="rect">
            <a:avLst/>
          </a:prstGeom>
        </p:spPr>
      </p:pic>
      <p:sp>
        <p:nvSpPr>
          <p:cNvPr id="3" name="Text Placeholder 2">
            <a:extLst>
              <a:ext uri="{FF2B5EF4-FFF2-40B4-BE49-F238E27FC236}">
                <a16:creationId xmlns:a16="http://schemas.microsoft.com/office/drawing/2014/main" id="{7C8F3D0C-FE85-C7EC-A872-C0FBF657FF99}"/>
              </a:ext>
            </a:extLst>
          </p:cNvPr>
          <p:cNvSpPr>
            <a:spLocks noGrp="1"/>
          </p:cNvSpPr>
          <p:nvPr>
            <p:ph type="body" idx="1"/>
          </p:nvPr>
        </p:nvSpPr>
        <p:spPr>
          <a:xfrm>
            <a:off x="831850" y="4196271"/>
            <a:ext cx="10515600" cy="1500187"/>
          </a:xfrm>
          <a:prstGeom prst="rect">
            <a:avLst/>
          </a:prstGeom>
        </p:spPr>
        <p:txBody>
          <a:bodyPr>
            <a:normAutofit/>
          </a:bodyPr>
          <a:lstStyle>
            <a:lvl1pPr marL="0" indent="0">
              <a:buNone/>
              <a:defRPr sz="2400" b="1">
                <a:solidFill>
                  <a:schemeClr val="tx1"/>
                </a:solidFill>
                <a:latin typeface="+mj-lt"/>
                <a:cs typeface="Poppins ExtraBold" panose="000009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517491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Valiotsikko_tumman_sinine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019E351-BD38-4277-ACBC-BAB6F0B4EDE3}"/>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Title 1">
            <a:extLst>
              <a:ext uri="{FF2B5EF4-FFF2-40B4-BE49-F238E27FC236}">
                <a16:creationId xmlns:a16="http://schemas.microsoft.com/office/drawing/2014/main" id="{9AEBCB3B-E258-4D1D-BC07-970AA3335D50}"/>
              </a:ext>
            </a:extLst>
          </p:cNvPr>
          <p:cNvSpPr>
            <a:spLocks noGrp="1"/>
          </p:cNvSpPr>
          <p:nvPr>
            <p:ph type="title"/>
          </p:nvPr>
        </p:nvSpPr>
        <p:spPr>
          <a:xfrm>
            <a:off x="831850" y="2504504"/>
            <a:ext cx="10515600" cy="1500187"/>
          </a:xfrm>
          <a:prstGeom prst="rect">
            <a:avLst/>
          </a:prstGeom>
        </p:spPr>
        <p:txBody>
          <a:bodyPr anchor="b">
            <a:normAutofit/>
          </a:bodyPr>
          <a:lstStyle>
            <a:lvl1pPr>
              <a:defRPr sz="4400">
                <a:solidFill>
                  <a:schemeClr val="bg1"/>
                </a:solidFill>
              </a:defRPr>
            </a:lvl1pPr>
          </a:lstStyle>
          <a:p>
            <a:r>
              <a:rPr lang="en-US"/>
              <a:t>Click to edit Master title style</a:t>
            </a:r>
            <a:endParaRPr lang="fi-FI"/>
          </a:p>
        </p:txBody>
      </p:sp>
      <p:pic>
        <p:nvPicPr>
          <p:cNvPr id="10" name="Picture 9" descr="A picture containing building, clipart&#10;&#10;Description automatically generated">
            <a:extLst>
              <a:ext uri="{FF2B5EF4-FFF2-40B4-BE49-F238E27FC236}">
                <a16:creationId xmlns:a16="http://schemas.microsoft.com/office/drawing/2014/main" id="{FB4ABDF5-105C-4805-AE9A-307C01A7B8C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6" name="Picture 5">
            <a:extLst>
              <a:ext uri="{FF2B5EF4-FFF2-40B4-BE49-F238E27FC236}">
                <a16:creationId xmlns:a16="http://schemas.microsoft.com/office/drawing/2014/main" id="{EF3588A0-7B6A-460B-9E61-0B1E3C34B50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2" name="Text Placeholder 2">
            <a:extLst>
              <a:ext uri="{FF2B5EF4-FFF2-40B4-BE49-F238E27FC236}">
                <a16:creationId xmlns:a16="http://schemas.microsoft.com/office/drawing/2014/main" id="{802701EE-1F35-C743-235E-AB7EE8CC25D1}"/>
              </a:ext>
            </a:extLst>
          </p:cNvPr>
          <p:cNvSpPr>
            <a:spLocks noGrp="1"/>
          </p:cNvSpPr>
          <p:nvPr>
            <p:ph type="body" idx="1"/>
          </p:nvPr>
        </p:nvSpPr>
        <p:spPr>
          <a:xfrm>
            <a:off x="831850" y="4196271"/>
            <a:ext cx="10515600" cy="1500187"/>
          </a:xfrm>
          <a:prstGeom prst="rect">
            <a:avLst/>
          </a:prstGeom>
        </p:spPr>
        <p:txBody>
          <a:bodyPr>
            <a:normAutofit/>
          </a:bodyPr>
          <a:lstStyle>
            <a:lvl1pPr marL="0" indent="0">
              <a:buNone/>
              <a:defRPr sz="2400" b="1">
                <a:solidFill>
                  <a:schemeClr val="bg1"/>
                </a:solidFill>
                <a:latin typeface="+mj-lt"/>
                <a:cs typeface="Poppins ExtraBold" panose="000009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014964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aliotsikko_vaalean_sinine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331C4A3-3B70-473F-87DC-97F62378B296}"/>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1" name="Picture 10">
            <a:extLst>
              <a:ext uri="{FF2B5EF4-FFF2-40B4-BE49-F238E27FC236}">
                <a16:creationId xmlns:a16="http://schemas.microsoft.com/office/drawing/2014/main" id="{37987ADA-E758-6AD3-A240-8E0C1AAD4DB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73516" y="6049228"/>
            <a:ext cx="2709824" cy="784422"/>
          </a:xfrm>
          <a:prstGeom prst="rect">
            <a:avLst/>
          </a:prstGeom>
        </p:spPr>
      </p:pic>
      <p:sp>
        <p:nvSpPr>
          <p:cNvPr id="12" name="Title 1">
            <a:extLst>
              <a:ext uri="{FF2B5EF4-FFF2-40B4-BE49-F238E27FC236}">
                <a16:creationId xmlns:a16="http://schemas.microsoft.com/office/drawing/2014/main" id="{6A47EF7F-2D18-51EC-A1BF-867D0F7F92C8}"/>
              </a:ext>
            </a:extLst>
          </p:cNvPr>
          <p:cNvSpPr>
            <a:spLocks noGrp="1"/>
          </p:cNvSpPr>
          <p:nvPr>
            <p:ph type="title"/>
          </p:nvPr>
        </p:nvSpPr>
        <p:spPr>
          <a:xfrm>
            <a:off x="831850" y="2504504"/>
            <a:ext cx="10515600" cy="1500187"/>
          </a:xfrm>
          <a:prstGeom prst="rect">
            <a:avLst/>
          </a:prstGeom>
        </p:spPr>
        <p:txBody>
          <a:bodyPr anchor="b">
            <a:normAutofit/>
          </a:bodyPr>
          <a:lstStyle>
            <a:lvl1pPr>
              <a:defRPr sz="4400">
                <a:solidFill>
                  <a:schemeClr val="tx1"/>
                </a:solidFill>
              </a:defRPr>
            </a:lvl1pPr>
          </a:lstStyle>
          <a:p>
            <a:r>
              <a:rPr lang="en-US"/>
              <a:t>Click to edit Master title style</a:t>
            </a:r>
            <a:endParaRPr lang="fi-FI"/>
          </a:p>
        </p:txBody>
      </p:sp>
      <p:pic>
        <p:nvPicPr>
          <p:cNvPr id="14" name="Picture 13">
            <a:extLst>
              <a:ext uri="{FF2B5EF4-FFF2-40B4-BE49-F238E27FC236}">
                <a16:creationId xmlns:a16="http://schemas.microsoft.com/office/drawing/2014/main" id="{05748E6B-8561-AFE5-0BA3-E3911081FA6D}"/>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0693212" y="45742"/>
            <a:ext cx="1541484" cy="1413028"/>
          </a:xfrm>
          <a:prstGeom prst="rect">
            <a:avLst/>
          </a:prstGeom>
        </p:spPr>
      </p:pic>
      <p:sp>
        <p:nvSpPr>
          <p:cNvPr id="2" name="Text Placeholder 2">
            <a:extLst>
              <a:ext uri="{FF2B5EF4-FFF2-40B4-BE49-F238E27FC236}">
                <a16:creationId xmlns:a16="http://schemas.microsoft.com/office/drawing/2014/main" id="{75B42F6F-48E8-FD63-145C-0EFC8293C61C}"/>
              </a:ext>
            </a:extLst>
          </p:cNvPr>
          <p:cNvSpPr>
            <a:spLocks noGrp="1"/>
          </p:cNvSpPr>
          <p:nvPr>
            <p:ph type="body" idx="1"/>
          </p:nvPr>
        </p:nvSpPr>
        <p:spPr>
          <a:xfrm>
            <a:off x="831850" y="4196271"/>
            <a:ext cx="10515600" cy="1500187"/>
          </a:xfrm>
          <a:prstGeom prst="rect">
            <a:avLst/>
          </a:prstGeom>
        </p:spPr>
        <p:txBody>
          <a:bodyPr>
            <a:normAutofit/>
          </a:bodyPr>
          <a:lstStyle>
            <a:lvl1pPr marL="0" indent="0">
              <a:buNone/>
              <a:defRPr sz="2400" b="1">
                <a:solidFill>
                  <a:schemeClr val="tx1"/>
                </a:solidFill>
                <a:latin typeface="+mj-lt"/>
                <a:cs typeface="Poppins ExtraBold" panose="000009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583982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yhja">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F713E9-B21F-4277-80A4-C06234167A51}"/>
              </a:ext>
            </a:extLst>
          </p:cNvPr>
          <p:cNvSpPr>
            <a:spLocks noGrp="1"/>
          </p:cNvSpPr>
          <p:nvPr>
            <p:ph type="dt" sz="half" idx="10"/>
          </p:nvPr>
        </p:nvSpPr>
        <p:spPr/>
        <p:txBody>
          <a:bodyPr/>
          <a:lstStyle>
            <a:lvl1pPr>
              <a:defRPr>
                <a:latin typeface="+mn-lt"/>
              </a:defRPr>
            </a:lvl1pPr>
          </a:lstStyle>
          <a:p>
            <a:fld id="{92760E5C-EBDA-4D35-835F-C4EA74A72D71}" type="datetime1">
              <a:rPr lang="fi-FI" smtClean="0"/>
              <a:pPr/>
              <a:t>28.9.2023</a:t>
            </a:fld>
            <a:endParaRPr lang="fi-FI"/>
          </a:p>
        </p:txBody>
      </p:sp>
      <p:sp>
        <p:nvSpPr>
          <p:cNvPr id="4" name="Slide Number Placeholder 3">
            <a:extLst>
              <a:ext uri="{FF2B5EF4-FFF2-40B4-BE49-F238E27FC236}">
                <a16:creationId xmlns:a16="http://schemas.microsoft.com/office/drawing/2014/main" id="{4955944B-F0B9-4271-96BA-E6828C38A7C1}"/>
              </a:ext>
            </a:extLst>
          </p:cNvPr>
          <p:cNvSpPr>
            <a:spLocks noGrp="1"/>
          </p:cNvSpPr>
          <p:nvPr>
            <p:ph type="sldNum" sz="quarter" idx="12"/>
          </p:nvPr>
        </p:nvSpPr>
        <p:spPr/>
        <p:txBody>
          <a:bodyPr/>
          <a:lstStyle>
            <a:lvl1pPr>
              <a:defRPr>
                <a:latin typeface="+mn-lt"/>
              </a:defRPr>
            </a:lvl1pPr>
          </a:lstStyle>
          <a:p>
            <a:fld id="{D5C7B8F6-2765-465B-BF52-D1DF320C1AE3}" type="slidenum">
              <a:rPr lang="fi-FI" smtClean="0"/>
              <a:pPr/>
              <a:t>‹#›</a:t>
            </a:fld>
            <a:endParaRPr lang="fi-FI"/>
          </a:p>
        </p:txBody>
      </p:sp>
      <p:sp>
        <p:nvSpPr>
          <p:cNvPr id="5" name="Footer Placeholder 4">
            <a:extLst>
              <a:ext uri="{FF2B5EF4-FFF2-40B4-BE49-F238E27FC236}">
                <a16:creationId xmlns:a16="http://schemas.microsoft.com/office/drawing/2014/main" id="{8A456CC2-9C69-4506-ADB6-C3431FE02F53}"/>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spTree>
    <p:extLst>
      <p:ext uri="{BB962C8B-B14F-4D97-AF65-F5344CB8AC3E}">
        <p14:creationId xmlns:p14="http://schemas.microsoft.com/office/powerpoint/2010/main" val="3166780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irakka_ja_selit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F713E9-B21F-4277-80A4-C06234167A51}"/>
              </a:ext>
            </a:extLst>
          </p:cNvPr>
          <p:cNvSpPr>
            <a:spLocks noGrp="1"/>
          </p:cNvSpPr>
          <p:nvPr>
            <p:ph type="dt" sz="half" idx="10"/>
          </p:nvPr>
        </p:nvSpPr>
        <p:spPr/>
        <p:txBody>
          <a:bodyPr/>
          <a:lstStyle>
            <a:lvl1pPr>
              <a:defRPr>
                <a:latin typeface="+mn-lt"/>
              </a:defRPr>
            </a:lvl1pPr>
          </a:lstStyle>
          <a:p>
            <a:fld id="{048692EF-5F1C-49F9-BF88-7C49994B5FB9}" type="datetime1">
              <a:rPr lang="fi-FI" smtClean="0"/>
              <a:pPr/>
              <a:t>28.9.2023</a:t>
            </a:fld>
            <a:endParaRPr lang="fi-FI"/>
          </a:p>
        </p:txBody>
      </p:sp>
      <p:sp>
        <p:nvSpPr>
          <p:cNvPr id="4" name="Slide Number Placeholder 3">
            <a:extLst>
              <a:ext uri="{FF2B5EF4-FFF2-40B4-BE49-F238E27FC236}">
                <a16:creationId xmlns:a16="http://schemas.microsoft.com/office/drawing/2014/main" id="{4955944B-F0B9-4271-96BA-E6828C38A7C1}"/>
              </a:ext>
            </a:extLst>
          </p:cNvPr>
          <p:cNvSpPr>
            <a:spLocks noGrp="1"/>
          </p:cNvSpPr>
          <p:nvPr>
            <p:ph type="sldNum" sz="quarter" idx="12"/>
          </p:nvPr>
        </p:nvSpPr>
        <p:spPr/>
        <p:txBody>
          <a:bodyPr/>
          <a:lstStyle>
            <a:lvl1pPr>
              <a:defRPr>
                <a:latin typeface="+mn-lt"/>
              </a:defRPr>
            </a:lvl1pPr>
          </a:lstStyle>
          <a:p>
            <a:fld id="{D5C7B8F6-2765-465B-BF52-D1DF320C1AE3}" type="slidenum">
              <a:rPr lang="fi-FI" smtClean="0"/>
              <a:pPr/>
              <a:t>‹#›</a:t>
            </a:fld>
            <a:endParaRPr lang="fi-FI"/>
          </a:p>
        </p:txBody>
      </p:sp>
      <p:graphicFrame>
        <p:nvGraphicFramePr>
          <p:cNvPr id="7" name="Chart 6">
            <a:extLst>
              <a:ext uri="{FF2B5EF4-FFF2-40B4-BE49-F238E27FC236}">
                <a16:creationId xmlns:a16="http://schemas.microsoft.com/office/drawing/2014/main" id="{562D0573-C666-4B1A-9757-E53C856462BA}"/>
              </a:ext>
            </a:extLst>
          </p:cNvPr>
          <p:cNvGraphicFramePr/>
          <p:nvPr userDrawn="1">
            <p:extLst>
              <p:ext uri="{D42A27DB-BD31-4B8C-83A1-F6EECF244321}">
                <p14:modId xmlns:p14="http://schemas.microsoft.com/office/powerpoint/2010/main" val="1321674020"/>
              </p:ext>
            </p:extLst>
          </p:nvPr>
        </p:nvGraphicFramePr>
        <p:xfrm>
          <a:off x="850900" y="1314449"/>
          <a:ext cx="6329829" cy="4508501"/>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 Placeholder 3">
            <a:extLst>
              <a:ext uri="{FF2B5EF4-FFF2-40B4-BE49-F238E27FC236}">
                <a16:creationId xmlns:a16="http://schemas.microsoft.com/office/drawing/2014/main" id="{4F594614-D71D-4F1E-8614-54BFC47CAF78}"/>
              </a:ext>
            </a:extLst>
          </p:cNvPr>
          <p:cNvSpPr>
            <a:spLocks noGrp="1"/>
          </p:cNvSpPr>
          <p:nvPr>
            <p:ph type="body" sz="half" idx="2"/>
          </p:nvPr>
        </p:nvSpPr>
        <p:spPr>
          <a:xfrm>
            <a:off x="7421563" y="1314449"/>
            <a:ext cx="3509673" cy="450850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0" name="Title 1">
            <a:extLst>
              <a:ext uri="{FF2B5EF4-FFF2-40B4-BE49-F238E27FC236}">
                <a16:creationId xmlns:a16="http://schemas.microsoft.com/office/drawing/2014/main" id="{58EF112B-7659-4965-8D51-4E3F618E5A9B}"/>
              </a:ext>
            </a:extLst>
          </p:cNvPr>
          <p:cNvSpPr>
            <a:spLocks noGrp="1"/>
          </p:cNvSpPr>
          <p:nvPr>
            <p:ph type="title"/>
          </p:nvPr>
        </p:nvSpPr>
        <p:spPr>
          <a:xfrm>
            <a:off x="673668" y="487242"/>
            <a:ext cx="9569557" cy="613182"/>
          </a:xfrm>
          <a:prstGeom prst="rect">
            <a:avLst/>
          </a:prstGeom>
        </p:spPr>
        <p:txBody>
          <a:bodyPr/>
          <a:lstStyle/>
          <a:p>
            <a:r>
              <a:rPr lang="en-US"/>
              <a:t>Click to edit Master title style</a:t>
            </a:r>
            <a:endParaRPr lang="fi-FI"/>
          </a:p>
        </p:txBody>
      </p:sp>
      <p:sp>
        <p:nvSpPr>
          <p:cNvPr id="11" name="Footer Placeholder 4">
            <a:extLst>
              <a:ext uri="{FF2B5EF4-FFF2-40B4-BE49-F238E27FC236}">
                <a16:creationId xmlns:a16="http://schemas.microsoft.com/office/drawing/2014/main" id="{28CB20B9-BF14-48B7-8FBF-55A893F50125}"/>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spTree>
    <p:extLst>
      <p:ext uri="{BB962C8B-B14F-4D97-AF65-F5344CB8AC3E}">
        <p14:creationId xmlns:p14="http://schemas.microsoft.com/office/powerpoint/2010/main" val="3810063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alkit_ja_selit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F713E9-B21F-4277-80A4-C06234167A51}"/>
              </a:ext>
            </a:extLst>
          </p:cNvPr>
          <p:cNvSpPr>
            <a:spLocks noGrp="1"/>
          </p:cNvSpPr>
          <p:nvPr>
            <p:ph type="dt" sz="half" idx="10"/>
          </p:nvPr>
        </p:nvSpPr>
        <p:spPr/>
        <p:txBody>
          <a:bodyPr/>
          <a:lstStyle>
            <a:lvl1pPr>
              <a:defRPr>
                <a:latin typeface="+mn-lt"/>
              </a:defRPr>
            </a:lvl1pPr>
          </a:lstStyle>
          <a:p>
            <a:fld id="{4AED8E3C-1D77-4DE1-BFA6-56BDED8E6778}" type="datetime1">
              <a:rPr lang="fi-FI" smtClean="0"/>
              <a:pPr/>
              <a:t>28.9.2023</a:t>
            </a:fld>
            <a:endParaRPr lang="fi-FI"/>
          </a:p>
        </p:txBody>
      </p:sp>
      <p:sp>
        <p:nvSpPr>
          <p:cNvPr id="4" name="Slide Number Placeholder 3">
            <a:extLst>
              <a:ext uri="{FF2B5EF4-FFF2-40B4-BE49-F238E27FC236}">
                <a16:creationId xmlns:a16="http://schemas.microsoft.com/office/drawing/2014/main" id="{4955944B-F0B9-4271-96BA-E6828C38A7C1}"/>
              </a:ext>
            </a:extLst>
          </p:cNvPr>
          <p:cNvSpPr>
            <a:spLocks noGrp="1"/>
          </p:cNvSpPr>
          <p:nvPr>
            <p:ph type="sldNum" sz="quarter" idx="12"/>
          </p:nvPr>
        </p:nvSpPr>
        <p:spPr/>
        <p:txBody>
          <a:bodyPr/>
          <a:lstStyle>
            <a:lvl1pPr>
              <a:defRPr>
                <a:latin typeface="+mn-lt"/>
              </a:defRPr>
            </a:lvl1pPr>
          </a:lstStyle>
          <a:p>
            <a:fld id="{D5C7B8F6-2765-465B-BF52-D1DF320C1AE3}" type="slidenum">
              <a:rPr lang="fi-FI" smtClean="0"/>
              <a:pPr/>
              <a:t>‹#›</a:t>
            </a:fld>
            <a:endParaRPr lang="fi-FI"/>
          </a:p>
        </p:txBody>
      </p:sp>
      <p:graphicFrame>
        <p:nvGraphicFramePr>
          <p:cNvPr id="7" name="Chart 6">
            <a:extLst>
              <a:ext uri="{FF2B5EF4-FFF2-40B4-BE49-F238E27FC236}">
                <a16:creationId xmlns:a16="http://schemas.microsoft.com/office/drawing/2014/main" id="{562D0573-C666-4B1A-9757-E53C856462BA}"/>
              </a:ext>
            </a:extLst>
          </p:cNvPr>
          <p:cNvGraphicFramePr/>
          <p:nvPr userDrawn="1">
            <p:extLst>
              <p:ext uri="{D42A27DB-BD31-4B8C-83A1-F6EECF244321}">
                <p14:modId xmlns:p14="http://schemas.microsoft.com/office/powerpoint/2010/main" val="1919614935"/>
              </p:ext>
            </p:extLst>
          </p:nvPr>
        </p:nvGraphicFramePr>
        <p:xfrm>
          <a:off x="850900" y="1314449"/>
          <a:ext cx="6311900" cy="4508501"/>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1">
            <a:extLst>
              <a:ext uri="{FF2B5EF4-FFF2-40B4-BE49-F238E27FC236}">
                <a16:creationId xmlns:a16="http://schemas.microsoft.com/office/drawing/2014/main" id="{0E089EDF-B6EA-42D8-ABC5-DC3F5127A982}"/>
              </a:ext>
            </a:extLst>
          </p:cNvPr>
          <p:cNvSpPr>
            <a:spLocks noGrp="1"/>
          </p:cNvSpPr>
          <p:nvPr>
            <p:ph type="title"/>
          </p:nvPr>
        </p:nvSpPr>
        <p:spPr>
          <a:xfrm>
            <a:off x="673668" y="487242"/>
            <a:ext cx="9569557" cy="613182"/>
          </a:xfrm>
          <a:prstGeom prst="rect">
            <a:avLst/>
          </a:prstGeom>
        </p:spPr>
        <p:txBody>
          <a:bodyPr/>
          <a:lstStyle/>
          <a:p>
            <a:r>
              <a:rPr lang="en-US"/>
              <a:t>Click to edit Master title style</a:t>
            </a:r>
            <a:endParaRPr lang="fi-FI"/>
          </a:p>
        </p:txBody>
      </p:sp>
      <p:sp>
        <p:nvSpPr>
          <p:cNvPr id="11" name="Footer Placeholder 4">
            <a:extLst>
              <a:ext uri="{FF2B5EF4-FFF2-40B4-BE49-F238E27FC236}">
                <a16:creationId xmlns:a16="http://schemas.microsoft.com/office/drawing/2014/main" id="{2B898320-2141-47A4-9BD0-C34010A7F7A3}"/>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sp>
        <p:nvSpPr>
          <p:cNvPr id="8" name="Text Placeholder 3">
            <a:extLst>
              <a:ext uri="{FF2B5EF4-FFF2-40B4-BE49-F238E27FC236}">
                <a16:creationId xmlns:a16="http://schemas.microsoft.com/office/drawing/2014/main" id="{66A7B04E-2799-662F-9CAA-A46A9D7BF4A4}"/>
              </a:ext>
            </a:extLst>
          </p:cNvPr>
          <p:cNvSpPr>
            <a:spLocks noGrp="1"/>
          </p:cNvSpPr>
          <p:nvPr>
            <p:ph type="body" sz="half" idx="2"/>
          </p:nvPr>
        </p:nvSpPr>
        <p:spPr>
          <a:xfrm>
            <a:off x="7421563" y="1314449"/>
            <a:ext cx="3509673" cy="4508500"/>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3975925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Pääotsikko tummansininen">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tx1"/>
                </a:solidFill>
              </a:defRPr>
            </a:lvl1pPr>
          </a:lstStyle>
          <a:p>
            <a:r>
              <a:rPr lang="en-GB" err="1"/>
              <a:t>Pääotsikko</a:t>
            </a:r>
            <a:r>
              <a:rPr lang="en-GB"/>
              <a:t> 60 </a:t>
            </a:r>
            <a:r>
              <a:rPr lang="en-GB" err="1"/>
              <a:t>pt</a:t>
            </a:r>
            <a:endParaRPr lang="fi-FI"/>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err="1"/>
              <a:t>Alaotsikko</a:t>
            </a:r>
            <a:r>
              <a:rPr lang="en-GB"/>
              <a:t> 24 </a:t>
            </a:r>
            <a:r>
              <a:rPr lang="en-GB" err="1"/>
              <a:t>pt</a:t>
            </a:r>
            <a:endParaRPr lang="fi-FI"/>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5" name="Picture 4">
            <a:extLst>
              <a:ext uri="{FF2B5EF4-FFF2-40B4-BE49-F238E27FC236}">
                <a16:creationId xmlns:a16="http://schemas.microsoft.com/office/drawing/2014/main" id="{56558DCE-9BD2-C6CA-871F-9F0E35BA9ACF}"/>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40951039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Nosto_tumma_fuksia">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92E092F-4C18-4469-8E83-6A834109ED10}"/>
              </a:ext>
            </a:extLst>
          </p:cNvPr>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Text Placeholder 7">
            <a:extLst>
              <a:ext uri="{FF2B5EF4-FFF2-40B4-BE49-F238E27FC236}">
                <a16:creationId xmlns:a16="http://schemas.microsoft.com/office/drawing/2014/main" id="{52FAAFFF-5F2B-4165-A1EB-978BD4A568D5}"/>
              </a:ext>
            </a:extLst>
          </p:cNvPr>
          <p:cNvSpPr>
            <a:spLocks noGrp="1"/>
          </p:cNvSpPr>
          <p:nvPr>
            <p:ph type="body" sz="quarter" idx="13"/>
          </p:nvPr>
        </p:nvSpPr>
        <p:spPr>
          <a:xfrm>
            <a:off x="2570956" y="1671536"/>
            <a:ext cx="7050087" cy="2291431"/>
          </a:xfrm>
          <a:prstGeom prst="rect">
            <a:avLst/>
          </a:prstGeom>
        </p:spPr>
        <p:txBody>
          <a:bodyPr>
            <a:noAutofit/>
          </a:bodyPr>
          <a:lstStyle>
            <a:lvl1pPr marL="0" indent="0" algn="ctr">
              <a:buNone/>
              <a:defRPr sz="8800" b="1" spc="-150">
                <a:solidFill>
                  <a:schemeClr val="bg1"/>
                </a:solidFill>
                <a:latin typeface="+mj-lt"/>
                <a:cs typeface="Poppins ExtraBold" panose="00000900000000000000" pitchFamily="2" charset="0"/>
              </a:defRPr>
            </a:lvl1pPr>
          </a:lstStyle>
          <a:p>
            <a:pPr lvl="0"/>
            <a:r>
              <a:rPr lang="en-US"/>
              <a:t>Edit Master text styles</a:t>
            </a:r>
          </a:p>
        </p:txBody>
      </p:sp>
      <p:sp>
        <p:nvSpPr>
          <p:cNvPr id="10" name="Text Placeholder 9">
            <a:extLst>
              <a:ext uri="{FF2B5EF4-FFF2-40B4-BE49-F238E27FC236}">
                <a16:creationId xmlns:a16="http://schemas.microsoft.com/office/drawing/2014/main" id="{15B32EA3-DA3E-406D-8BC9-DB57E97263DB}"/>
              </a:ext>
            </a:extLst>
          </p:cNvPr>
          <p:cNvSpPr>
            <a:spLocks noGrp="1"/>
          </p:cNvSpPr>
          <p:nvPr>
            <p:ph type="body" sz="quarter" idx="14"/>
          </p:nvPr>
        </p:nvSpPr>
        <p:spPr>
          <a:xfrm>
            <a:off x="2570956" y="4416489"/>
            <a:ext cx="7050087" cy="1531937"/>
          </a:xfrm>
          <a:prstGeom prst="rect">
            <a:avLst/>
          </a:prstGeom>
        </p:spPr>
        <p:txBody>
          <a:bodyPr>
            <a:normAutofit/>
          </a:bodyPr>
          <a:lstStyle>
            <a:lvl1pPr marL="0" indent="0" algn="ctr">
              <a:buNone/>
              <a:defRPr sz="4000" b="1">
                <a:solidFill>
                  <a:schemeClr val="bg1"/>
                </a:solidFill>
                <a:latin typeface="+mj-lt"/>
                <a:cs typeface="Poppins ExtraBold" panose="000009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Edit Master text styles</a:t>
            </a:r>
          </a:p>
        </p:txBody>
      </p:sp>
      <p:pic>
        <p:nvPicPr>
          <p:cNvPr id="9" name="Picture 8" descr="A picture containing building, clipart&#10;&#10;Description automatically generated">
            <a:extLst>
              <a:ext uri="{FF2B5EF4-FFF2-40B4-BE49-F238E27FC236}">
                <a16:creationId xmlns:a16="http://schemas.microsoft.com/office/drawing/2014/main" id="{66B60650-2462-4885-BDFA-965FD8BF28A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6" name="Picture 5">
            <a:extLst>
              <a:ext uri="{FF2B5EF4-FFF2-40B4-BE49-F238E27FC236}">
                <a16:creationId xmlns:a16="http://schemas.microsoft.com/office/drawing/2014/main" id="{EF420B20-D0B9-412C-A986-EE4A299C275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Tree>
    <p:extLst>
      <p:ext uri="{BB962C8B-B14F-4D97-AF65-F5344CB8AC3E}">
        <p14:creationId xmlns:p14="http://schemas.microsoft.com/office/powerpoint/2010/main" val="1945312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Nosto_vaalea_fuksia">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F300340-25EF-4F66-8FC0-3524FCC23AB6}"/>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9" name="Picture 8" descr="A picture containing building, clipart&#10;&#10;Description automatically generated">
            <a:extLst>
              <a:ext uri="{FF2B5EF4-FFF2-40B4-BE49-F238E27FC236}">
                <a16:creationId xmlns:a16="http://schemas.microsoft.com/office/drawing/2014/main" id="{0D5E3786-1E77-41FF-ACC3-2C07F23E9AD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8" name="Picture 7">
            <a:extLst>
              <a:ext uri="{FF2B5EF4-FFF2-40B4-BE49-F238E27FC236}">
                <a16:creationId xmlns:a16="http://schemas.microsoft.com/office/drawing/2014/main" id="{87512402-4326-4965-85DC-B1C3CB99F22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2" name="Text Placeholder 7">
            <a:extLst>
              <a:ext uri="{FF2B5EF4-FFF2-40B4-BE49-F238E27FC236}">
                <a16:creationId xmlns:a16="http://schemas.microsoft.com/office/drawing/2014/main" id="{A284AA11-F116-0C2D-6365-9E10BF2B30A3}"/>
              </a:ext>
            </a:extLst>
          </p:cNvPr>
          <p:cNvSpPr>
            <a:spLocks noGrp="1"/>
          </p:cNvSpPr>
          <p:nvPr>
            <p:ph type="body" sz="quarter" idx="13"/>
          </p:nvPr>
        </p:nvSpPr>
        <p:spPr>
          <a:xfrm>
            <a:off x="2570956" y="1671536"/>
            <a:ext cx="7050087" cy="2291431"/>
          </a:xfrm>
          <a:prstGeom prst="rect">
            <a:avLst/>
          </a:prstGeom>
        </p:spPr>
        <p:txBody>
          <a:bodyPr>
            <a:noAutofit/>
          </a:bodyPr>
          <a:lstStyle>
            <a:lvl1pPr marL="0" indent="0" algn="ctr">
              <a:buNone/>
              <a:defRPr sz="8800" b="1" spc="-150">
                <a:solidFill>
                  <a:schemeClr val="bg1"/>
                </a:solidFill>
                <a:latin typeface="+mj-lt"/>
                <a:cs typeface="Poppins ExtraBold" panose="00000900000000000000" pitchFamily="2" charset="0"/>
              </a:defRPr>
            </a:lvl1pPr>
          </a:lstStyle>
          <a:p>
            <a:pPr lvl="0"/>
            <a:r>
              <a:rPr lang="en-US"/>
              <a:t>Edit Master text styles</a:t>
            </a:r>
          </a:p>
        </p:txBody>
      </p:sp>
      <p:sp>
        <p:nvSpPr>
          <p:cNvPr id="3" name="Text Placeholder 9">
            <a:extLst>
              <a:ext uri="{FF2B5EF4-FFF2-40B4-BE49-F238E27FC236}">
                <a16:creationId xmlns:a16="http://schemas.microsoft.com/office/drawing/2014/main" id="{AFA15F11-C54B-D75C-15F7-9C6CD64DCAA9}"/>
              </a:ext>
            </a:extLst>
          </p:cNvPr>
          <p:cNvSpPr>
            <a:spLocks noGrp="1"/>
          </p:cNvSpPr>
          <p:nvPr>
            <p:ph type="body" sz="quarter" idx="14"/>
          </p:nvPr>
        </p:nvSpPr>
        <p:spPr>
          <a:xfrm>
            <a:off x="2570956" y="4416489"/>
            <a:ext cx="7050087" cy="1531937"/>
          </a:xfrm>
          <a:prstGeom prst="rect">
            <a:avLst/>
          </a:prstGeom>
        </p:spPr>
        <p:txBody>
          <a:bodyPr>
            <a:normAutofit/>
          </a:bodyPr>
          <a:lstStyle>
            <a:lvl1pPr marL="0" indent="0" algn="ctr">
              <a:buNone/>
              <a:defRPr sz="4000" b="1">
                <a:solidFill>
                  <a:schemeClr val="bg1"/>
                </a:solidFill>
                <a:latin typeface="+mj-lt"/>
                <a:cs typeface="Poppins ExtraBold" panose="000009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Edit Master text styles</a:t>
            </a:r>
          </a:p>
        </p:txBody>
      </p:sp>
    </p:spTree>
    <p:extLst>
      <p:ext uri="{BB962C8B-B14F-4D97-AF65-F5344CB8AC3E}">
        <p14:creationId xmlns:p14="http://schemas.microsoft.com/office/powerpoint/2010/main" val="3396402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Nosto_tumman_vihreä">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053C6DA-FD50-4615-B8FB-FF833B6B874C}"/>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3" name="Picture 12" descr="A picture containing building, clipart&#10;&#10;Description automatically generated">
            <a:extLst>
              <a:ext uri="{FF2B5EF4-FFF2-40B4-BE49-F238E27FC236}">
                <a16:creationId xmlns:a16="http://schemas.microsoft.com/office/drawing/2014/main" id="{E2367D72-1261-4F4B-95BA-C217F9F6FE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6" name="Picture 5">
            <a:extLst>
              <a:ext uri="{FF2B5EF4-FFF2-40B4-BE49-F238E27FC236}">
                <a16:creationId xmlns:a16="http://schemas.microsoft.com/office/drawing/2014/main" id="{7B66ACCA-7C79-452D-AC6D-E7CE0118EBB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2" name="Text Placeholder 7">
            <a:extLst>
              <a:ext uri="{FF2B5EF4-FFF2-40B4-BE49-F238E27FC236}">
                <a16:creationId xmlns:a16="http://schemas.microsoft.com/office/drawing/2014/main" id="{211C9894-9B0D-9070-9051-C5AD1B0D3D77}"/>
              </a:ext>
            </a:extLst>
          </p:cNvPr>
          <p:cNvSpPr>
            <a:spLocks noGrp="1"/>
          </p:cNvSpPr>
          <p:nvPr>
            <p:ph type="body" sz="quarter" idx="13"/>
          </p:nvPr>
        </p:nvSpPr>
        <p:spPr>
          <a:xfrm>
            <a:off x="2570956" y="1671536"/>
            <a:ext cx="7050087" cy="2291431"/>
          </a:xfrm>
          <a:prstGeom prst="rect">
            <a:avLst/>
          </a:prstGeom>
        </p:spPr>
        <p:txBody>
          <a:bodyPr>
            <a:noAutofit/>
          </a:bodyPr>
          <a:lstStyle>
            <a:lvl1pPr marL="0" indent="0" algn="ctr">
              <a:buNone/>
              <a:defRPr sz="8800" b="1" spc="-150">
                <a:solidFill>
                  <a:schemeClr val="bg1"/>
                </a:solidFill>
                <a:latin typeface="+mj-lt"/>
                <a:cs typeface="Poppins ExtraBold" panose="00000900000000000000" pitchFamily="2" charset="0"/>
              </a:defRPr>
            </a:lvl1pPr>
          </a:lstStyle>
          <a:p>
            <a:pPr lvl="0"/>
            <a:r>
              <a:rPr lang="en-US"/>
              <a:t>Edit Master text styles</a:t>
            </a:r>
          </a:p>
        </p:txBody>
      </p:sp>
      <p:sp>
        <p:nvSpPr>
          <p:cNvPr id="3" name="Text Placeholder 9">
            <a:extLst>
              <a:ext uri="{FF2B5EF4-FFF2-40B4-BE49-F238E27FC236}">
                <a16:creationId xmlns:a16="http://schemas.microsoft.com/office/drawing/2014/main" id="{7D6C9F10-0002-CC49-B3C9-AB63B813D8DF}"/>
              </a:ext>
            </a:extLst>
          </p:cNvPr>
          <p:cNvSpPr>
            <a:spLocks noGrp="1"/>
          </p:cNvSpPr>
          <p:nvPr>
            <p:ph type="body" sz="quarter" idx="14"/>
          </p:nvPr>
        </p:nvSpPr>
        <p:spPr>
          <a:xfrm>
            <a:off x="2570956" y="4416489"/>
            <a:ext cx="7050087" cy="1531937"/>
          </a:xfrm>
          <a:prstGeom prst="rect">
            <a:avLst/>
          </a:prstGeom>
        </p:spPr>
        <p:txBody>
          <a:bodyPr>
            <a:normAutofit/>
          </a:bodyPr>
          <a:lstStyle>
            <a:lvl1pPr marL="0" indent="0" algn="ctr">
              <a:buNone/>
              <a:defRPr sz="4000" b="1">
                <a:solidFill>
                  <a:schemeClr val="bg1"/>
                </a:solidFill>
                <a:latin typeface="+mj-lt"/>
                <a:cs typeface="Poppins ExtraBold" panose="000009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Edit Master text styles</a:t>
            </a:r>
          </a:p>
        </p:txBody>
      </p:sp>
    </p:spTree>
    <p:extLst>
      <p:ext uri="{BB962C8B-B14F-4D97-AF65-F5344CB8AC3E}">
        <p14:creationId xmlns:p14="http://schemas.microsoft.com/office/powerpoint/2010/main" val="1337639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Nosto_vaalean_vihreä">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5FDCB13-2229-4EDE-9601-A214D628E3EB}"/>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1" name="Picture 10">
            <a:extLst>
              <a:ext uri="{FF2B5EF4-FFF2-40B4-BE49-F238E27FC236}">
                <a16:creationId xmlns:a16="http://schemas.microsoft.com/office/drawing/2014/main" id="{335B7819-FED9-DE2E-E33C-425B9656402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73516" y="6049228"/>
            <a:ext cx="2709824" cy="784422"/>
          </a:xfrm>
          <a:prstGeom prst="rect">
            <a:avLst/>
          </a:prstGeom>
        </p:spPr>
      </p:pic>
      <p:pic>
        <p:nvPicPr>
          <p:cNvPr id="12" name="Picture 11">
            <a:extLst>
              <a:ext uri="{FF2B5EF4-FFF2-40B4-BE49-F238E27FC236}">
                <a16:creationId xmlns:a16="http://schemas.microsoft.com/office/drawing/2014/main" id="{81ED358D-59D4-EB64-C4BA-627E0A87F36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0693212" y="45742"/>
            <a:ext cx="1541484" cy="1413028"/>
          </a:xfrm>
          <a:prstGeom prst="rect">
            <a:avLst/>
          </a:prstGeom>
        </p:spPr>
      </p:pic>
      <p:sp>
        <p:nvSpPr>
          <p:cNvPr id="2" name="Text Placeholder 7">
            <a:extLst>
              <a:ext uri="{FF2B5EF4-FFF2-40B4-BE49-F238E27FC236}">
                <a16:creationId xmlns:a16="http://schemas.microsoft.com/office/drawing/2014/main" id="{413157EC-C27F-705F-1EB0-AE2FB86690B5}"/>
              </a:ext>
            </a:extLst>
          </p:cNvPr>
          <p:cNvSpPr>
            <a:spLocks noGrp="1"/>
          </p:cNvSpPr>
          <p:nvPr>
            <p:ph type="body" sz="quarter" idx="13"/>
          </p:nvPr>
        </p:nvSpPr>
        <p:spPr>
          <a:xfrm>
            <a:off x="2570956" y="1671536"/>
            <a:ext cx="7050087" cy="2291431"/>
          </a:xfrm>
          <a:prstGeom prst="rect">
            <a:avLst/>
          </a:prstGeom>
        </p:spPr>
        <p:txBody>
          <a:bodyPr>
            <a:noAutofit/>
          </a:bodyPr>
          <a:lstStyle>
            <a:lvl1pPr marL="0" indent="0" algn="ctr">
              <a:buNone/>
              <a:defRPr sz="8800" b="1" spc="-150">
                <a:solidFill>
                  <a:schemeClr val="tx1"/>
                </a:solidFill>
                <a:latin typeface="+mj-lt"/>
                <a:cs typeface="Poppins ExtraBold" panose="00000900000000000000" pitchFamily="2" charset="0"/>
              </a:defRPr>
            </a:lvl1pPr>
          </a:lstStyle>
          <a:p>
            <a:pPr lvl="0"/>
            <a:r>
              <a:rPr lang="en-US"/>
              <a:t>Edit Master text styles</a:t>
            </a:r>
          </a:p>
        </p:txBody>
      </p:sp>
      <p:sp>
        <p:nvSpPr>
          <p:cNvPr id="3" name="Text Placeholder 9">
            <a:extLst>
              <a:ext uri="{FF2B5EF4-FFF2-40B4-BE49-F238E27FC236}">
                <a16:creationId xmlns:a16="http://schemas.microsoft.com/office/drawing/2014/main" id="{39FACA19-5E29-D984-E37B-132697769EA8}"/>
              </a:ext>
            </a:extLst>
          </p:cNvPr>
          <p:cNvSpPr>
            <a:spLocks noGrp="1"/>
          </p:cNvSpPr>
          <p:nvPr>
            <p:ph type="body" sz="quarter" idx="14"/>
          </p:nvPr>
        </p:nvSpPr>
        <p:spPr>
          <a:xfrm>
            <a:off x="2570956" y="4416489"/>
            <a:ext cx="7050087" cy="1531937"/>
          </a:xfrm>
          <a:prstGeom prst="rect">
            <a:avLst/>
          </a:prstGeom>
        </p:spPr>
        <p:txBody>
          <a:bodyPr>
            <a:normAutofit/>
          </a:bodyPr>
          <a:lstStyle>
            <a:lvl1pPr marL="0" indent="0" algn="ctr">
              <a:buNone/>
              <a:defRPr sz="4000" b="1">
                <a:solidFill>
                  <a:schemeClr val="tx1"/>
                </a:solidFill>
                <a:latin typeface="+mj-lt"/>
                <a:cs typeface="Poppins ExtraBold" panose="000009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Edit Master text styles</a:t>
            </a:r>
          </a:p>
        </p:txBody>
      </p:sp>
    </p:spTree>
    <p:extLst>
      <p:ext uri="{BB962C8B-B14F-4D97-AF65-F5344CB8AC3E}">
        <p14:creationId xmlns:p14="http://schemas.microsoft.com/office/powerpoint/2010/main" val="4207589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Nosto_tumman_sininen">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6DD7C14-1622-4EAE-AD65-6E914DFD8C1E}"/>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3" name="Picture 12" descr="A picture containing building, clipart&#10;&#10;Description automatically generated">
            <a:extLst>
              <a:ext uri="{FF2B5EF4-FFF2-40B4-BE49-F238E27FC236}">
                <a16:creationId xmlns:a16="http://schemas.microsoft.com/office/drawing/2014/main" id="{2D6D991B-5BB1-4C8D-8A99-46E6234F7EF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6" name="Picture 5">
            <a:extLst>
              <a:ext uri="{FF2B5EF4-FFF2-40B4-BE49-F238E27FC236}">
                <a16:creationId xmlns:a16="http://schemas.microsoft.com/office/drawing/2014/main" id="{63E06A6A-500D-4A81-A3A7-C636B9A8F49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2" name="Text Placeholder 7">
            <a:extLst>
              <a:ext uri="{FF2B5EF4-FFF2-40B4-BE49-F238E27FC236}">
                <a16:creationId xmlns:a16="http://schemas.microsoft.com/office/drawing/2014/main" id="{5F989EFB-CC76-1A6C-0180-CADD162A5062}"/>
              </a:ext>
            </a:extLst>
          </p:cNvPr>
          <p:cNvSpPr>
            <a:spLocks noGrp="1"/>
          </p:cNvSpPr>
          <p:nvPr>
            <p:ph type="body" sz="quarter" idx="13"/>
          </p:nvPr>
        </p:nvSpPr>
        <p:spPr>
          <a:xfrm>
            <a:off x="2570956" y="1671536"/>
            <a:ext cx="7050087" cy="2291431"/>
          </a:xfrm>
          <a:prstGeom prst="rect">
            <a:avLst/>
          </a:prstGeom>
        </p:spPr>
        <p:txBody>
          <a:bodyPr>
            <a:noAutofit/>
          </a:bodyPr>
          <a:lstStyle>
            <a:lvl1pPr marL="0" indent="0" algn="ctr">
              <a:buNone/>
              <a:defRPr sz="8800" b="1" spc="-150">
                <a:solidFill>
                  <a:schemeClr val="bg1"/>
                </a:solidFill>
                <a:latin typeface="+mj-lt"/>
                <a:cs typeface="Poppins ExtraBold" panose="00000900000000000000" pitchFamily="2" charset="0"/>
              </a:defRPr>
            </a:lvl1pPr>
          </a:lstStyle>
          <a:p>
            <a:pPr lvl="0"/>
            <a:r>
              <a:rPr lang="en-US"/>
              <a:t>Edit Master text styles</a:t>
            </a:r>
          </a:p>
        </p:txBody>
      </p:sp>
      <p:sp>
        <p:nvSpPr>
          <p:cNvPr id="3" name="Text Placeholder 9">
            <a:extLst>
              <a:ext uri="{FF2B5EF4-FFF2-40B4-BE49-F238E27FC236}">
                <a16:creationId xmlns:a16="http://schemas.microsoft.com/office/drawing/2014/main" id="{7D6DB4AB-5D53-D86F-808D-EF80F518A4AF}"/>
              </a:ext>
            </a:extLst>
          </p:cNvPr>
          <p:cNvSpPr>
            <a:spLocks noGrp="1"/>
          </p:cNvSpPr>
          <p:nvPr>
            <p:ph type="body" sz="quarter" idx="14"/>
          </p:nvPr>
        </p:nvSpPr>
        <p:spPr>
          <a:xfrm>
            <a:off x="2570956" y="4416489"/>
            <a:ext cx="7050087" cy="1531937"/>
          </a:xfrm>
          <a:prstGeom prst="rect">
            <a:avLst/>
          </a:prstGeom>
        </p:spPr>
        <p:txBody>
          <a:bodyPr>
            <a:normAutofit/>
          </a:bodyPr>
          <a:lstStyle>
            <a:lvl1pPr marL="0" indent="0" algn="ctr">
              <a:buNone/>
              <a:defRPr sz="4000" b="1">
                <a:solidFill>
                  <a:schemeClr val="bg1"/>
                </a:solidFill>
                <a:latin typeface="+mj-lt"/>
                <a:cs typeface="Poppins ExtraBold" panose="000009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Edit Master text styles</a:t>
            </a:r>
          </a:p>
        </p:txBody>
      </p:sp>
    </p:spTree>
    <p:extLst>
      <p:ext uri="{BB962C8B-B14F-4D97-AF65-F5344CB8AC3E}">
        <p14:creationId xmlns:p14="http://schemas.microsoft.com/office/powerpoint/2010/main" val="3232300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osto_vaalean_sininen">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AD99560-B70C-4CB4-8E0D-135C4B4F0D25}"/>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1" name="Picture 10">
            <a:extLst>
              <a:ext uri="{FF2B5EF4-FFF2-40B4-BE49-F238E27FC236}">
                <a16:creationId xmlns:a16="http://schemas.microsoft.com/office/drawing/2014/main" id="{6CB25FD0-10E6-AE7A-DE5D-9FAB4590D57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73516" y="6049228"/>
            <a:ext cx="2709824" cy="784422"/>
          </a:xfrm>
          <a:prstGeom prst="rect">
            <a:avLst/>
          </a:prstGeom>
        </p:spPr>
      </p:pic>
      <p:pic>
        <p:nvPicPr>
          <p:cNvPr id="12" name="Picture 11">
            <a:extLst>
              <a:ext uri="{FF2B5EF4-FFF2-40B4-BE49-F238E27FC236}">
                <a16:creationId xmlns:a16="http://schemas.microsoft.com/office/drawing/2014/main" id="{8B011074-D964-8D79-5CB6-9C00D52BED57}"/>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0693212" y="45742"/>
            <a:ext cx="1541484" cy="1413028"/>
          </a:xfrm>
          <a:prstGeom prst="rect">
            <a:avLst/>
          </a:prstGeom>
        </p:spPr>
      </p:pic>
      <p:sp>
        <p:nvSpPr>
          <p:cNvPr id="2" name="Text Placeholder 7">
            <a:extLst>
              <a:ext uri="{FF2B5EF4-FFF2-40B4-BE49-F238E27FC236}">
                <a16:creationId xmlns:a16="http://schemas.microsoft.com/office/drawing/2014/main" id="{8E037C29-8537-6613-CD21-A833F0AABD16}"/>
              </a:ext>
            </a:extLst>
          </p:cNvPr>
          <p:cNvSpPr>
            <a:spLocks noGrp="1"/>
          </p:cNvSpPr>
          <p:nvPr>
            <p:ph type="body" sz="quarter" idx="13"/>
          </p:nvPr>
        </p:nvSpPr>
        <p:spPr>
          <a:xfrm>
            <a:off x="2570956" y="1671536"/>
            <a:ext cx="7050087" cy="2291431"/>
          </a:xfrm>
          <a:prstGeom prst="rect">
            <a:avLst/>
          </a:prstGeom>
        </p:spPr>
        <p:txBody>
          <a:bodyPr>
            <a:noAutofit/>
          </a:bodyPr>
          <a:lstStyle>
            <a:lvl1pPr marL="0" indent="0" algn="ctr">
              <a:buNone/>
              <a:defRPr sz="8800" b="1" spc="-150">
                <a:solidFill>
                  <a:schemeClr val="tx1"/>
                </a:solidFill>
                <a:latin typeface="+mj-lt"/>
                <a:cs typeface="Poppins ExtraBold" panose="00000900000000000000" pitchFamily="2" charset="0"/>
              </a:defRPr>
            </a:lvl1pPr>
          </a:lstStyle>
          <a:p>
            <a:pPr lvl="0"/>
            <a:r>
              <a:rPr lang="en-US"/>
              <a:t>Edit Master text styles</a:t>
            </a:r>
          </a:p>
        </p:txBody>
      </p:sp>
      <p:sp>
        <p:nvSpPr>
          <p:cNvPr id="3" name="Text Placeholder 9">
            <a:extLst>
              <a:ext uri="{FF2B5EF4-FFF2-40B4-BE49-F238E27FC236}">
                <a16:creationId xmlns:a16="http://schemas.microsoft.com/office/drawing/2014/main" id="{C67A4364-DB6E-C5E2-CFCA-5510547480B7}"/>
              </a:ext>
            </a:extLst>
          </p:cNvPr>
          <p:cNvSpPr>
            <a:spLocks noGrp="1"/>
          </p:cNvSpPr>
          <p:nvPr>
            <p:ph type="body" sz="quarter" idx="14"/>
          </p:nvPr>
        </p:nvSpPr>
        <p:spPr>
          <a:xfrm>
            <a:off x="2570956" y="4416489"/>
            <a:ext cx="7050087" cy="1531937"/>
          </a:xfrm>
          <a:prstGeom prst="rect">
            <a:avLst/>
          </a:prstGeom>
        </p:spPr>
        <p:txBody>
          <a:bodyPr>
            <a:normAutofit/>
          </a:bodyPr>
          <a:lstStyle>
            <a:lvl1pPr marL="0" indent="0" algn="ctr">
              <a:buNone/>
              <a:defRPr sz="4000" b="1">
                <a:solidFill>
                  <a:schemeClr val="tx1"/>
                </a:solidFill>
                <a:latin typeface="+mj-lt"/>
                <a:cs typeface="Poppins ExtraBold" panose="00000900000000000000"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Edit Master text styles</a:t>
            </a:r>
          </a:p>
        </p:txBody>
      </p:sp>
    </p:spTree>
    <p:extLst>
      <p:ext uri="{BB962C8B-B14F-4D97-AF65-F5344CB8AC3E}">
        <p14:creationId xmlns:p14="http://schemas.microsoft.com/office/powerpoint/2010/main" val="2453154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Lainaus_tumma_fuksia">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3812B7F-03F8-47AC-A428-BF026456F918}"/>
              </a:ext>
            </a:extLst>
          </p:cNvPr>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Title 1">
            <a:extLst>
              <a:ext uri="{FF2B5EF4-FFF2-40B4-BE49-F238E27FC236}">
                <a16:creationId xmlns:a16="http://schemas.microsoft.com/office/drawing/2014/main" id="{2B7FEA2D-6A52-47ED-8DFD-956DBBF7B78C}"/>
              </a:ext>
            </a:extLst>
          </p:cNvPr>
          <p:cNvSpPr>
            <a:spLocks noGrp="1"/>
          </p:cNvSpPr>
          <p:nvPr>
            <p:ph type="title"/>
          </p:nvPr>
        </p:nvSpPr>
        <p:spPr>
          <a:xfrm>
            <a:off x="1582737" y="3069240"/>
            <a:ext cx="9026525" cy="2264569"/>
          </a:xfrm>
          <a:prstGeom prst="rect">
            <a:avLst/>
          </a:prstGeom>
        </p:spPr>
        <p:txBody>
          <a:bodyPr anchor="t">
            <a:normAutofit/>
          </a:bodyPr>
          <a:lstStyle>
            <a:lvl1pPr algn="ctr">
              <a:defRPr sz="4400">
                <a:solidFill>
                  <a:schemeClr val="bg1"/>
                </a:solidFill>
              </a:defRPr>
            </a:lvl1pPr>
          </a:lstStyle>
          <a:p>
            <a:r>
              <a:rPr lang="en-US"/>
              <a:t>Click to edit Master title style</a:t>
            </a:r>
            <a:endParaRPr lang="fi-FI"/>
          </a:p>
        </p:txBody>
      </p:sp>
      <p:pic>
        <p:nvPicPr>
          <p:cNvPr id="3" name="Graphic 2" descr="Closed quotation mark">
            <a:extLst>
              <a:ext uri="{FF2B5EF4-FFF2-40B4-BE49-F238E27FC236}">
                <a16:creationId xmlns:a16="http://schemas.microsoft.com/office/drawing/2014/main" id="{CFBDBB6F-3A4D-4629-93D3-14502AE8EC4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3375" y="225439"/>
            <a:ext cx="4206846" cy="4206846"/>
          </a:xfrm>
          <a:prstGeom prst="rect">
            <a:avLst/>
          </a:prstGeom>
        </p:spPr>
      </p:pic>
      <p:pic>
        <p:nvPicPr>
          <p:cNvPr id="12" name="Graphic 11" descr="Closed quotation mark">
            <a:extLst>
              <a:ext uri="{FF2B5EF4-FFF2-40B4-BE49-F238E27FC236}">
                <a16:creationId xmlns:a16="http://schemas.microsoft.com/office/drawing/2014/main" id="{FDCD013D-750B-40EC-B3FD-30866C557B3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0800000">
            <a:off x="7877175" y="3230386"/>
            <a:ext cx="4206846" cy="4206846"/>
          </a:xfrm>
          <a:prstGeom prst="rect">
            <a:avLst/>
          </a:prstGeom>
        </p:spPr>
      </p:pic>
      <p:pic>
        <p:nvPicPr>
          <p:cNvPr id="8" name="Picture 7" descr="A picture containing building, clipart&#10;&#10;Description automatically generated">
            <a:extLst>
              <a:ext uri="{FF2B5EF4-FFF2-40B4-BE49-F238E27FC236}">
                <a16:creationId xmlns:a16="http://schemas.microsoft.com/office/drawing/2014/main" id="{2948B9A5-346C-4658-B145-33839B12055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9" name="Picture 8">
            <a:extLst>
              <a:ext uri="{FF2B5EF4-FFF2-40B4-BE49-F238E27FC236}">
                <a16:creationId xmlns:a16="http://schemas.microsoft.com/office/drawing/2014/main" id="{2C84AE66-04F3-4FC4-827B-3D825FC2FB4B}"/>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Tree>
    <p:extLst>
      <p:ext uri="{BB962C8B-B14F-4D97-AF65-F5344CB8AC3E}">
        <p14:creationId xmlns:p14="http://schemas.microsoft.com/office/powerpoint/2010/main" val="2808265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Lainaus_vaalea_fuksia">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63B5C1A-13B1-4DF6-9D59-D74F0DD9A7C1}"/>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Title 1">
            <a:extLst>
              <a:ext uri="{FF2B5EF4-FFF2-40B4-BE49-F238E27FC236}">
                <a16:creationId xmlns:a16="http://schemas.microsoft.com/office/drawing/2014/main" id="{60D7ED0F-9041-499A-921C-AEFDAC4F829D}"/>
              </a:ext>
            </a:extLst>
          </p:cNvPr>
          <p:cNvSpPr>
            <a:spLocks noGrp="1"/>
          </p:cNvSpPr>
          <p:nvPr>
            <p:ph type="title"/>
          </p:nvPr>
        </p:nvSpPr>
        <p:spPr>
          <a:xfrm>
            <a:off x="1582737" y="3069240"/>
            <a:ext cx="9026525" cy="2264569"/>
          </a:xfrm>
          <a:prstGeom prst="rect">
            <a:avLst/>
          </a:prstGeom>
        </p:spPr>
        <p:txBody>
          <a:bodyPr anchor="t">
            <a:normAutofit/>
          </a:bodyPr>
          <a:lstStyle>
            <a:lvl1pPr algn="ctr">
              <a:defRPr sz="4400">
                <a:solidFill>
                  <a:schemeClr val="bg1"/>
                </a:solidFill>
              </a:defRPr>
            </a:lvl1pPr>
          </a:lstStyle>
          <a:p>
            <a:r>
              <a:rPr lang="en-US"/>
              <a:t>Click to edit Master title style</a:t>
            </a:r>
            <a:endParaRPr lang="fi-FI"/>
          </a:p>
        </p:txBody>
      </p:sp>
      <p:pic>
        <p:nvPicPr>
          <p:cNvPr id="8" name="Graphic 7" descr="Closed quotation mark">
            <a:extLst>
              <a:ext uri="{FF2B5EF4-FFF2-40B4-BE49-F238E27FC236}">
                <a16:creationId xmlns:a16="http://schemas.microsoft.com/office/drawing/2014/main" id="{2DF3ECAD-51F9-426B-BA2A-A31D15606BC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3375" y="225439"/>
            <a:ext cx="4206846" cy="4206846"/>
          </a:xfrm>
          <a:prstGeom prst="rect">
            <a:avLst/>
          </a:prstGeom>
        </p:spPr>
      </p:pic>
      <p:pic>
        <p:nvPicPr>
          <p:cNvPr id="9" name="Graphic 8" descr="Closed quotation mark">
            <a:extLst>
              <a:ext uri="{FF2B5EF4-FFF2-40B4-BE49-F238E27FC236}">
                <a16:creationId xmlns:a16="http://schemas.microsoft.com/office/drawing/2014/main" id="{054D988B-BD2E-4868-BD0C-02864267099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0800000">
            <a:off x="7877175" y="3230386"/>
            <a:ext cx="4206846" cy="4206846"/>
          </a:xfrm>
          <a:prstGeom prst="rect">
            <a:avLst/>
          </a:prstGeom>
        </p:spPr>
      </p:pic>
      <p:pic>
        <p:nvPicPr>
          <p:cNvPr id="10" name="Picture 9" descr="A picture containing building, clipart&#10;&#10;Description automatically generated">
            <a:extLst>
              <a:ext uri="{FF2B5EF4-FFF2-40B4-BE49-F238E27FC236}">
                <a16:creationId xmlns:a16="http://schemas.microsoft.com/office/drawing/2014/main" id="{3E6C6386-945C-47E0-A075-7592821D610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11" name="Picture 10">
            <a:extLst>
              <a:ext uri="{FF2B5EF4-FFF2-40B4-BE49-F238E27FC236}">
                <a16:creationId xmlns:a16="http://schemas.microsoft.com/office/drawing/2014/main" id="{4BB7FA65-2EFB-4FAE-93DF-18B27B9B5D2B}"/>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Tree>
    <p:extLst>
      <p:ext uri="{BB962C8B-B14F-4D97-AF65-F5344CB8AC3E}">
        <p14:creationId xmlns:p14="http://schemas.microsoft.com/office/powerpoint/2010/main" val="3964182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Lainaus_tumman_vihreä">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28C2B3-EED9-4BDF-AC6A-C2BFC1453DA8}"/>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Title 1">
            <a:extLst>
              <a:ext uri="{FF2B5EF4-FFF2-40B4-BE49-F238E27FC236}">
                <a16:creationId xmlns:a16="http://schemas.microsoft.com/office/drawing/2014/main" id="{D605A358-014F-48BC-99D7-1F4227F7FE42}"/>
              </a:ext>
            </a:extLst>
          </p:cNvPr>
          <p:cNvSpPr>
            <a:spLocks noGrp="1"/>
          </p:cNvSpPr>
          <p:nvPr>
            <p:ph type="title"/>
          </p:nvPr>
        </p:nvSpPr>
        <p:spPr>
          <a:xfrm>
            <a:off x="1582737" y="3069240"/>
            <a:ext cx="9026525" cy="2264569"/>
          </a:xfrm>
          <a:prstGeom prst="rect">
            <a:avLst/>
          </a:prstGeom>
        </p:spPr>
        <p:txBody>
          <a:bodyPr anchor="t">
            <a:normAutofit/>
          </a:bodyPr>
          <a:lstStyle>
            <a:lvl1pPr algn="ctr">
              <a:defRPr sz="4400">
                <a:solidFill>
                  <a:schemeClr val="bg1"/>
                </a:solidFill>
              </a:defRPr>
            </a:lvl1pPr>
          </a:lstStyle>
          <a:p>
            <a:r>
              <a:rPr lang="en-US"/>
              <a:t>Click to edit Master title style</a:t>
            </a:r>
            <a:endParaRPr lang="fi-FI"/>
          </a:p>
        </p:txBody>
      </p:sp>
      <p:pic>
        <p:nvPicPr>
          <p:cNvPr id="8" name="Graphic 7" descr="Closed quotation mark">
            <a:extLst>
              <a:ext uri="{FF2B5EF4-FFF2-40B4-BE49-F238E27FC236}">
                <a16:creationId xmlns:a16="http://schemas.microsoft.com/office/drawing/2014/main" id="{A0E55188-C435-4ADB-89AF-C484D0CC348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3375" y="225439"/>
            <a:ext cx="4206846" cy="4206846"/>
          </a:xfrm>
          <a:prstGeom prst="rect">
            <a:avLst/>
          </a:prstGeom>
        </p:spPr>
      </p:pic>
      <p:pic>
        <p:nvPicPr>
          <p:cNvPr id="9" name="Graphic 8" descr="Closed quotation mark">
            <a:extLst>
              <a:ext uri="{FF2B5EF4-FFF2-40B4-BE49-F238E27FC236}">
                <a16:creationId xmlns:a16="http://schemas.microsoft.com/office/drawing/2014/main" id="{5CC0672F-9201-45FA-9419-DF8790A0BC2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0800000">
            <a:off x="7877175" y="3230386"/>
            <a:ext cx="4206846" cy="4206846"/>
          </a:xfrm>
          <a:prstGeom prst="rect">
            <a:avLst/>
          </a:prstGeom>
        </p:spPr>
      </p:pic>
      <p:pic>
        <p:nvPicPr>
          <p:cNvPr id="10" name="Picture 9" descr="A picture containing building, clipart&#10;&#10;Description automatically generated">
            <a:extLst>
              <a:ext uri="{FF2B5EF4-FFF2-40B4-BE49-F238E27FC236}">
                <a16:creationId xmlns:a16="http://schemas.microsoft.com/office/drawing/2014/main" id="{FE4D2E0D-6F0C-4473-9A14-F0C36B7C2D2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11" name="Picture 10">
            <a:extLst>
              <a:ext uri="{FF2B5EF4-FFF2-40B4-BE49-F238E27FC236}">
                <a16:creationId xmlns:a16="http://schemas.microsoft.com/office/drawing/2014/main" id="{CF8D27C9-8603-41B8-86B2-143B00789D69}"/>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Tree>
    <p:extLst>
      <p:ext uri="{BB962C8B-B14F-4D97-AF65-F5344CB8AC3E}">
        <p14:creationId xmlns:p14="http://schemas.microsoft.com/office/powerpoint/2010/main" val="1912877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Lainaus_vaalean_vihreä">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4D3C9BD-E553-4532-8F1B-692757DFFA32}"/>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Title 1">
            <a:extLst>
              <a:ext uri="{FF2B5EF4-FFF2-40B4-BE49-F238E27FC236}">
                <a16:creationId xmlns:a16="http://schemas.microsoft.com/office/drawing/2014/main" id="{2B7FEA2D-6A52-47ED-8DFD-956DBBF7B78C}"/>
              </a:ext>
            </a:extLst>
          </p:cNvPr>
          <p:cNvSpPr>
            <a:spLocks noGrp="1"/>
          </p:cNvSpPr>
          <p:nvPr>
            <p:ph type="title"/>
          </p:nvPr>
        </p:nvSpPr>
        <p:spPr>
          <a:xfrm>
            <a:off x="1582737" y="3069240"/>
            <a:ext cx="9026525" cy="2264569"/>
          </a:xfrm>
          <a:prstGeom prst="rect">
            <a:avLst/>
          </a:prstGeom>
        </p:spPr>
        <p:txBody>
          <a:bodyPr anchor="t">
            <a:normAutofit/>
          </a:bodyPr>
          <a:lstStyle>
            <a:lvl1pPr algn="ctr">
              <a:defRPr sz="4400">
                <a:solidFill>
                  <a:schemeClr val="tx1"/>
                </a:solidFill>
              </a:defRPr>
            </a:lvl1pPr>
          </a:lstStyle>
          <a:p>
            <a:r>
              <a:rPr lang="en-US"/>
              <a:t>Click to edit Master title style</a:t>
            </a:r>
            <a:endParaRPr lang="fi-FI"/>
          </a:p>
        </p:txBody>
      </p:sp>
      <p:pic>
        <p:nvPicPr>
          <p:cNvPr id="3" name="Graphic 2" descr="Closed quotation mark">
            <a:extLst>
              <a:ext uri="{FF2B5EF4-FFF2-40B4-BE49-F238E27FC236}">
                <a16:creationId xmlns:a16="http://schemas.microsoft.com/office/drawing/2014/main" id="{CFBDBB6F-3A4D-4629-93D3-14502AE8EC4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3375" y="225439"/>
            <a:ext cx="4206846" cy="4206846"/>
          </a:xfrm>
          <a:prstGeom prst="rect">
            <a:avLst/>
          </a:prstGeom>
        </p:spPr>
      </p:pic>
      <p:pic>
        <p:nvPicPr>
          <p:cNvPr id="12" name="Graphic 11" descr="Closed quotation mark">
            <a:extLst>
              <a:ext uri="{FF2B5EF4-FFF2-40B4-BE49-F238E27FC236}">
                <a16:creationId xmlns:a16="http://schemas.microsoft.com/office/drawing/2014/main" id="{FDCD013D-750B-40EC-B3FD-30866C557B3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0800000">
            <a:off x="7877175" y="3230386"/>
            <a:ext cx="4206846" cy="4206846"/>
          </a:xfrm>
          <a:prstGeom prst="rect">
            <a:avLst/>
          </a:prstGeom>
        </p:spPr>
      </p:pic>
      <p:pic>
        <p:nvPicPr>
          <p:cNvPr id="9" name="Picture 8">
            <a:extLst>
              <a:ext uri="{FF2B5EF4-FFF2-40B4-BE49-F238E27FC236}">
                <a16:creationId xmlns:a16="http://schemas.microsoft.com/office/drawing/2014/main" id="{CAC0803C-5CF8-AE96-555D-116275BCE7EE}"/>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473516" y="6049228"/>
            <a:ext cx="2709824" cy="784422"/>
          </a:xfrm>
          <a:prstGeom prst="rect">
            <a:avLst/>
          </a:prstGeom>
        </p:spPr>
      </p:pic>
      <p:pic>
        <p:nvPicPr>
          <p:cNvPr id="10" name="Picture 9">
            <a:extLst>
              <a:ext uri="{FF2B5EF4-FFF2-40B4-BE49-F238E27FC236}">
                <a16:creationId xmlns:a16="http://schemas.microsoft.com/office/drawing/2014/main" id="{83C57738-5D2D-C145-6F67-C41EA4614A5D}"/>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10693212" y="45742"/>
            <a:ext cx="1541484" cy="1413028"/>
          </a:xfrm>
          <a:prstGeom prst="rect">
            <a:avLst/>
          </a:prstGeom>
        </p:spPr>
      </p:pic>
    </p:spTree>
    <p:extLst>
      <p:ext uri="{BB962C8B-B14F-4D97-AF65-F5344CB8AC3E}">
        <p14:creationId xmlns:p14="http://schemas.microsoft.com/office/powerpoint/2010/main" val="3677982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Pääotsikko vaaleanfuksia">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tx1"/>
                </a:solidFill>
              </a:defRPr>
            </a:lvl1pPr>
          </a:lstStyle>
          <a:p>
            <a:r>
              <a:rPr lang="en-GB" err="1"/>
              <a:t>Pääotsikko</a:t>
            </a:r>
            <a:r>
              <a:rPr lang="en-GB"/>
              <a:t> 60 </a:t>
            </a:r>
            <a:r>
              <a:rPr lang="en-GB" err="1"/>
              <a:t>pt</a:t>
            </a:r>
            <a:endParaRPr lang="fi-FI"/>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err="1"/>
              <a:t>Alaotsikko</a:t>
            </a:r>
            <a:r>
              <a:rPr lang="en-GB"/>
              <a:t> 24 </a:t>
            </a:r>
            <a:r>
              <a:rPr lang="en-GB" err="1"/>
              <a:t>pt</a:t>
            </a:r>
            <a:endParaRPr lang="fi-FI"/>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5" name="Picture 4">
            <a:extLst>
              <a:ext uri="{FF2B5EF4-FFF2-40B4-BE49-F238E27FC236}">
                <a16:creationId xmlns:a16="http://schemas.microsoft.com/office/drawing/2014/main" id="{4FDA1A7E-C5B1-B0C8-789C-F249ED9BD39B}"/>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85013081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Lainaus_tumman_sininen">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2F164F4-88DD-4DB6-A969-CF67CBF9190F}"/>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Title 1">
            <a:extLst>
              <a:ext uri="{FF2B5EF4-FFF2-40B4-BE49-F238E27FC236}">
                <a16:creationId xmlns:a16="http://schemas.microsoft.com/office/drawing/2014/main" id="{60D7ED0F-9041-499A-921C-AEFDAC4F829D}"/>
              </a:ext>
            </a:extLst>
          </p:cNvPr>
          <p:cNvSpPr>
            <a:spLocks noGrp="1"/>
          </p:cNvSpPr>
          <p:nvPr>
            <p:ph type="title"/>
          </p:nvPr>
        </p:nvSpPr>
        <p:spPr>
          <a:xfrm>
            <a:off x="1582737" y="3069240"/>
            <a:ext cx="9026525" cy="2264569"/>
          </a:xfrm>
          <a:prstGeom prst="rect">
            <a:avLst/>
          </a:prstGeom>
        </p:spPr>
        <p:txBody>
          <a:bodyPr anchor="t">
            <a:normAutofit/>
          </a:bodyPr>
          <a:lstStyle>
            <a:lvl1pPr algn="ctr">
              <a:defRPr sz="4400">
                <a:solidFill>
                  <a:schemeClr val="bg1"/>
                </a:solidFill>
              </a:defRPr>
            </a:lvl1pPr>
          </a:lstStyle>
          <a:p>
            <a:r>
              <a:rPr lang="en-US"/>
              <a:t>Click to edit Master title style</a:t>
            </a:r>
            <a:endParaRPr lang="fi-FI"/>
          </a:p>
        </p:txBody>
      </p:sp>
      <p:pic>
        <p:nvPicPr>
          <p:cNvPr id="8" name="Graphic 7" descr="Closed quotation mark">
            <a:extLst>
              <a:ext uri="{FF2B5EF4-FFF2-40B4-BE49-F238E27FC236}">
                <a16:creationId xmlns:a16="http://schemas.microsoft.com/office/drawing/2014/main" id="{2DF3ECAD-51F9-426B-BA2A-A31D15606BC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3375" y="225439"/>
            <a:ext cx="4206846" cy="4206846"/>
          </a:xfrm>
          <a:prstGeom prst="rect">
            <a:avLst/>
          </a:prstGeom>
        </p:spPr>
      </p:pic>
      <p:pic>
        <p:nvPicPr>
          <p:cNvPr id="9" name="Graphic 8" descr="Closed quotation mark">
            <a:extLst>
              <a:ext uri="{FF2B5EF4-FFF2-40B4-BE49-F238E27FC236}">
                <a16:creationId xmlns:a16="http://schemas.microsoft.com/office/drawing/2014/main" id="{054D988B-BD2E-4868-BD0C-02864267099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0800000">
            <a:off x="7877175" y="3230386"/>
            <a:ext cx="4206846" cy="4206846"/>
          </a:xfrm>
          <a:prstGeom prst="rect">
            <a:avLst/>
          </a:prstGeom>
        </p:spPr>
      </p:pic>
      <p:pic>
        <p:nvPicPr>
          <p:cNvPr id="6" name="Picture 5" descr="A picture containing building, clipart&#10;&#10;Description automatically generated">
            <a:extLst>
              <a:ext uri="{FF2B5EF4-FFF2-40B4-BE49-F238E27FC236}">
                <a16:creationId xmlns:a16="http://schemas.microsoft.com/office/drawing/2014/main" id="{9BD1C4AC-F731-4E7C-B6EF-52E5B96F5D8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10" name="Picture 9">
            <a:extLst>
              <a:ext uri="{FF2B5EF4-FFF2-40B4-BE49-F238E27FC236}">
                <a16:creationId xmlns:a16="http://schemas.microsoft.com/office/drawing/2014/main" id="{2EB6F2C5-68ED-495F-AA1D-095F742BE87D}"/>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Tree>
    <p:extLst>
      <p:ext uri="{BB962C8B-B14F-4D97-AF65-F5344CB8AC3E}">
        <p14:creationId xmlns:p14="http://schemas.microsoft.com/office/powerpoint/2010/main" val="2206331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Lainaus_vaalean_sininen">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ACB5D14-0A9E-4CB4-A060-CF81F97CF1E1}"/>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Title 1">
            <a:extLst>
              <a:ext uri="{FF2B5EF4-FFF2-40B4-BE49-F238E27FC236}">
                <a16:creationId xmlns:a16="http://schemas.microsoft.com/office/drawing/2014/main" id="{D605A358-014F-48BC-99D7-1F4227F7FE42}"/>
              </a:ext>
            </a:extLst>
          </p:cNvPr>
          <p:cNvSpPr>
            <a:spLocks noGrp="1"/>
          </p:cNvSpPr>
          <p:nvPr>
            <p:ph type="title"/>
          </p:nvPr>
        </p:nvSpPr>
        <p:spPr>
          <a:xfrm>
            <a:off x="1582737" y="3069240"/>
            <a:ext cx="9026525" cy="2264569"/>
          </a:xfrm>
          <a:prstGeom prst="rect">
            <a:avLst/>
          </a:prstGeom>
        </p:spPr>
        <p:txBody>
          <a:bodyPr anchor="t">
            <a:normAutofit/>
          </a:bodyPr>
          <a:lstStyle>
            <a:lvl1pPr algn="ctr">
              <a:defRPr sz="4400">
                <a:solidFill>
                  <a:schemeClr val="tx1"/>
                </a:solidFill>
              </a:defRPr>
            </a:lvl1pPr>
          </a:lstStyle>
          <a:p>
            <a:r>
              <a:rPr lang="en-US"/>
              <a:t>Click to edit Master title style</a:t>
            </a:r>
            <a:endParaRPr lang="fi-FI"/>
          </a:p>
        </p:txBody>
      </p:sp>
      <p:pic>
        <p:nvPicPr>
          <p:cNvPr id="8" name="Graphic 7" descr="Closed quotation mark">
            <a:extLst>
              <a:ext uri="{FF2B5EF4-FFF2-40B4-BE49-F238E27FC236}">
                <a16:creationId xmlns:a16="http://schemas.microsoft.com/office/drawing/2014/main" id="{A0E55188-C435-4ADB-89AF-C484D0CC348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3375" y="225439"/>
            <a:ext cx="4206846" cy="4206846"/>
          </a:xfrm>
          <a:prstGeom prst="rect">
            <a:avLst/>
          </a:prstGeom>
        </p:spPr>
      </p:pic>
      <p:pic>
        <p:nvPicPr>
          <p:cNvPr id="9" name="Graphic 8" descr="Closed quotation mark">
            <a:extLst>
              <a:ext uri="{FF2B5EF4-FFF2-40B4-BE49-F238E27FC236}">
                <a16:creationId xmlns:a16="http://schemas.microsoft.com/office/drawing/2014/main" id="{5CC0672F-9201-45FA-9419-DF8790A0BC2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0800000">
            <a:off x="7877175" y="3230386"/>
            <a:ext cx="4206846" cy="4206846"/>
          </a:xfrm>
          <a:prstGeom prst="rect">
            <a:avLst/>
          </a:prstGeom>
        </p:spPr>
      </p:pic>
      <p:pic>
        <p:nvPicPr>
          <p:cNvPr id="11" name="Picture 10">
            <a:extLst>
              <a:ext uri="{FF2B5EF4-FFF2-40B4-BE49-F238E27FC236}">
                <a16:creationId xmlns:a16="http://schemas.microsoft.com/office/drawing/2014/main" id="{F8BBB028-5167-A3B2-4879-C59099FACD2C}"/>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473516" y="6049228"/>
            <a:ext cx="2709824" cy="784422"/>
          </a:xfrm>
          <a:prstGeom prst="rect">
            <a:avLst/>
          </a:prstGeom>
        </p:spPr>
      </p:pic>
      <p:pic>
        <p:nvPicPr>
          <p:cNvPr id="12" name="Picture 11">
            <a:extLst>
              <a:ext uri="{FF2B5EF4-FFF2-40B4-BE49-F238E27FC236}">
                <a16:creationId xmlns:a16="http://schemas.microsoft.com/office/drawing/2014/main" id="{E68F2C78-08C0-EBA7-40CA-66ACFE6AD5B3}"/>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10693212" y="45742"/>
            <a:ext cx="1541484" cy="1413028"/>
          </a:xfrm>
          <a:prstGeom prst="rect">
            <a:avLst/>
          </a:prstGeom>
        </p:spPr>
      </p:pic>
    </p:spTree>
    <p:extLst>
      <p:ext uri="{BB962C8B-B14F-4D97-AF65-F5344CB8AC3E}">
        <p14:creationId xmlns:p14="http://schemas.microsoft.com/office/powerpoint/2010/main" val="4701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Sisalto_palsta">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43383C-D902-4359-B134-36B4C4F73CFC}"/>
              </a:ext>
            </a:extLst>
          </p:cNvPr>
          <p:cNvSpPr>
            <a:spLocks noGrp="1"/>
          </p:cNvSpPr>
          <p:nvPr>
            <p:ph idx="1"/>
          </p:nvPr>
        </p:nvSpPr>
        <p:spPr>
          <a:xfrm>
            <a:off x="5183188" y="987425"/>
            <a:ext cx="5554085" cy="488156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C8B999F5-4813-427F-A4E4-5335441DBDA8}"/>
              </a:ext>
            </a:extLst>
          </p:cNvPr>
          <p:cNvSpPr>
            <a:spLocks noGrp="1"/>
          </p:cNvSpPr>
          <p:nvPr>
            <p:ph type="body" sz="half" idx="2"/>
          </p:nvPr>
        </p:nvSpPr>
        <p:spPr>
          <a:xfrm>
            <a:off x="839788" y="2160494"/>
            <a:ext cx="3932237" cy="3708494"/>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000F1A4-B81E-45E1-9606-07525FFE27C8}"/>
              </a:ext>
            </a:extLst>
          </p:cNvPr>
          <p:cNvSpPr>
            <a:spLocks noGrp="1"/>
          </p:cNvSpPr>
          <p:nvPr>
            <p:ph type="dt" sz="half" idx="10"/>
          </p:nvPr>
        </p:nvSpPr>
        <p:spPr/>
        <p:txBody>
          <a:bodyPr/>
          <a:lstStyle>
            <a:lvl1pPr>
              <a:defRPr>
                <a:latin typeface="+mn-lt"/>
              </a:defRPr>
            </a:lvl1pPr>
          </a:lstStyle>
          <a:p>
            <a:fld id="{959F7C74-FDAC-47C9-85FF-A93A4A77D2DE}" type="datetime1">
              <a:rPr lang="fi-FI" smtClean="0"/>
              <a:pPr/>
              <a:t>28.9.2023</a:t>
            </a:fld>
            <a:endParaRPr lang="fi-FI"/>
          </a:p>
        </p:txBody>
      </p:sp>
      <p:sp>
        <p:nvSpPr>
          <p:cNvPr id="7" name="Slide Number Placeholder 6">
            <a:extLst>
              <a:ext uri="{FF2B5EF4-FFF2-40B4-BE49-F238E27FC236}">
                <a16:creationId xmlns:a16="http://schemas.microsoft.com/office/drawing/2014/main" id="{0840F95E-9FAF-473A-8740-38C0D6F75567}"/>
              </a:ext>
            </a:extLst>
          </p:cNvPr>
          <p:cNvSpPr>
            <a:spLocks noGrp="1"/>
          </p:cNvSpPr>
          <p:nvPr>
            <p:ph type="sldNum" sz="quarter" idx="12"/>
          </p:nvPr>
        </p:nvSpPr>
        <p:spPr/>
        <p:txBody>
          <a:bodyPr/>
          <a:lstStyle>
            <a:lvl1pPr>
              <a:defRPr>
                <a:latin typeface="+mn-lt"/>
              </a:defRPr>
            </a:lvl1pPr>
          </a:lstStyle>
          <a:p>
            <a:fld id="{D5C7B8F6-2765-465B-BF52-D1DF320C1AE3}" type="slidenum">
              <a:rPr lang="fi-FI" smtClean="0"/>
              <a:pPr/>
              <a:t>‹#›</a:t>
            </a:fld>
            <a:endParaRPr lang="fi-FI"/>
          </a:p>
        </p:txBody>
      </p:sp>
      <p:sp>
        <p:nvSpPr>
          <p:cNvPr id="9" name="Title 1">
            <a:extLst>
              <a:ext uri="{FF2B5EF4-FFF2-40B4-BE49-F238E27FC236}">
                <a16:creationId xmlns:a16="http://schemas.microsoft.com/office/drawing/2014/main" id="{D4EB64A9-0753-493D-931D-D429FE2A22EE}"/>
              </a:ext>
            </a:extLst>
          </p:cNvPr>
          <p:cNvSpPr>
            <a:spLocks noGrp="1"/>
          </p:cNvSpPr>
          <p:nvPr>
            <p:ph type="title"/>
          </p:nvPr>
        </p:nvSpPr>
        <p:spPr>
          <a:xfrm>
            <a:off x="839788" y="987425"/>
            <a:ext cx="3932237" cy="965199"/>
          </a:xfrm>
          <a:prstGeom prst="rect">
            <a:avLst/>
          </a:prstGeom>
        </p:spPr>
        <p:txBody>
          <a:bodyPr anchor="b"/>
          <a:lstStyle>
            <a:lvl1pPr>
              <a:defRPr sz="3200"/>
            </a:lvl1pPr>
          </a:lstStyle>
          <a:p>
            <a:r>
              <a:rPr lang="en-US"/>
              <a:t>Click to edit Master title style</a:t>
            </a:r>
            <a:endParaRPr lang="fi-FI"/>
          </a:p>
        </p:txBody>
      </p:sp>
      <p:sp>
        <p:nvSpPr>
          <p:cNvPr id="8" name="Footer Placeholder 4">
            <a:extLst>
              <a:ext uri="{FF2B5EF4-FFF2-40B4-BE49-F238E27FC236}">
                <a16:creationId xmlns:a16="http://schemas.microsoft.com/office/drawing/2014/main" id="{27897217-BD8C-4F57-9294-7DC932179A6F}"/>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spTree>
    <p:extLst>
      <p:ext uri="{BB962C8B-B14F-4D97-AF65-F5344CB8AC3E}">
        <p14:creationId xmlns:p14="http://schemas.microsoft.com/office/powerpoint/2010/main" val="3579007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Puoli_sivua_kuva_valkoinen">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0E54EFB4-12B2-4DFE-9F2E-3D2DD7CA7A15}"/>
              </a:ext>
            </a:extLst>
          </p:cNvPr>
          <p:cNvSpPr>
            <a:spLocks noGrp="1"/>
          </p:cNvSpPr>
          <p:nvPr>
            <p:ph type="pic" idx="1"/>
          </p:nvPr>
        </p:nvSpPr>
        <p:spPr>
          <a:xfrm>
            <a:off x="7288306" y="0"/>
            <a:ext cx="4903694"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6" name="Text Placeholder 3">
            <a:extLst>
              <a:ext uri="{FF2B5EF4-FFF2-40B4-BE49-F238E27FC236}">
                <a16:creationId xmlns:a16="http://schemas.microsoft.com/office/drawing/2014/main" id="{996869CB-89D0-4DA9-89A5-3150AD97AD93}"/>
              </a:ext>
            </a:extLst>
          </p:cNvPr>
          <p:cNvSpPr>
            <a:spLocks noGrp="1"/>
          </p:cNvSpPr>
          <p:nvPr>
            <p:ph type="body" sz="half" idx="2"/>
          </p:nvPr>
        </p:nvSpPr>
        <p:spPr>
          <a:xfrm>
            <a:off x="839788" y="2160494"/>
            <a:ext cx="6036141" cy="3708494"/>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0" name="Title 1">
            <a:extLst>
              <a:ext uri="{FF2B5EF4-FFF2-40B4-BE49-F238E27FC236}">
                <a16:creationId xmlns:a16="http://schemas.microsoft.com/office/drawing/2014/main" id="{309055EB-5B06-42A3-A3F7-9558E538E1FA}"/>
              </a:ext>
            </a:extLst>
          </p:cNvPr>
          <p:cNvSpPr>
            <a:spLocks noGrp="1"/>
          </p:cNvSpPr>
          <p:nvPr>
            <p:ph type="title"/>
          </p:nvPr>
        </p:nvSpPr>
        <p:spPr>
          <a:xfrm>
            <a:off x="839788" y="987425"/>
            <a:ext cx="6036141" cy="965199"/>
          </a:xfrm>
          <a:prstGeom prst="rect">
            <a:avLst/>
          </a:prstGeom>
        </p:spPr>
        <p:txBody>
          <a:bodyPr anchor="b"/>
          <a:lstStyle>
            <a:lvl1pPr>
              <a:defRPr sz="3200"/>
            </a:lvl1pPr>
          </a:lstStyle>
          <a:p>
            <a:r>
              <a:rPr lang="en-US"/>
              <a:t>Click to edit Master title style</a:t>
            </a:r>
            <a:endParaRPr lang="fi-FI"/>
          </a:p>
        </p:txBody>
      </p:sp>
    </p:spTree>
    <p:extLst>
      <p:ext uri="{BB962C8B-B14F-4D97-AF65-F5344CB8AC3E}">
        <p14:creationId xmlns:p14="http://schemas.microsoft.com/office/powerpoint/2010/main" val="3960985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Puoli_sivua_kuva_tumma_fuksia">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4224DE-DE84-4CDB-804C-D62F8DBAD4A4}"/>
              </a:ext>
            </a:extLst>
          </p:cNvPr>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2" name="Picture Placeholder 2">
            <a:extLst>
              <a:ext uri="{FF2B5EF4-FFF2-40B4-BE49-F238E27FC236}">
                <a16:creationId xmlns:a16="http://schemas.microsoft.com/office/drawing/2014/main" id="{636513FB-22B8-45CF-AEF7-A64E2EBADB8B}"/>
              </a:ext>
            </a:extLst>
          </p:cNvPr>
          <p:cNvSpPr>
            <a:spLocks noGrp="1"/>
          </p:cNvSpPr>
          <p:nvPr>
            <p:ph type="pic" idx="1"/>
          </p:nvPr>
        </p:nvSpPr>
        <p:spPr>
          <a:xfrm>
            <a:off x="7288306" y="0"/>
            <a:ext cx="4903694"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fi-FI"/>
          </a:p>
        </p:txBody>
      </p:sp>
      <p:sp>
        <p:nvSpPr>
          <p:cNvPr id="13" name="Text Placeholder 3">
            <a:extLst>
              <a:ext uri="{FF2B5EF4-FFF2-40B4-BE49-F238E27FC236}">
                <a16:creationId xmlns:a16="http://schemas.microsoft.com/office/drawing/2014/main" id="{689C3558-BCB4-4A57-AFB2-95ED2FE28165}"/>
              </a:ext>
            </a:extLst>
          </p:cNvPr>
          <p:cNvSpPr>
            <a:spLocks noGrp="1"/>
          </p:cNvSpPr>
          <p:nvPr>
            <p:ph type="body" sz="half" idx="2"/>
          </p:nvPr>
        </p:nvSpPr>
        <p:spPr>
          <a:xfrm>
            <a:off x="839788" y="2160494"/>
            <a:ext cx="6036141" cy="3708494"/>
          </a:xfrm>
          <a:prstGeom prst="rect">
            <a:avLst/>
          </a:prstGeom>
        </p:spPr>
        <p:txBody>
          <a:bodyPr>
            <a:normAutofit/>
          </a:bodyPr>
          <a:lstStyle>
            <a:lvl1pPr marL="0" indent="0">
              <a:buNone/>
              <a:defRPr sz="2000">
                <a:solidFill>
                  <a:schemeClr val="bg1"/>
                </a:solidFill>
                <a:latin typeface="+mn-lt"/>
                <a:cs typeface="Poppins ExtraBold" panose="00000900000000000000" pitchFamily="2" charset="0"/>
              </a:defRPr>
            </a:lvl1pPr>
            <a:lvl2pPr marL="457200" indent="0">
              <a:buNone/>
              <a:defRPr sz="1800">
                <a:solidFill>
                  <a:schemeClr val="bg1"/>
                </a:solidFill>
                <a:latin typeface="+mn-lt"/>
                <a:cs typeface="Poppins ExtraBold" panose="00000900000000000000" pitchFamily="2" charset="0"/>
              </a:defRPr>
            </a:lvl2pPr>
            <a:lvl3pPr marL="914400" indent="0">
              <a:buNone/>
              <a:defRPr sz="1600">
                <a:solidFill>
                  <a:schemeClr val="bg1"/>
                </a:solidFill>
                <a:latin typeface="+mn-lt"/>
                <a:cs typeface="Poppins ExtraBold" panose="00000900000000000000" pitchFamily="2" charset="0"/>
              </a:defRPr>
            </a:lvl3pPr>
            <a:lvl4pPr marL="1371600" indent="0">
              <a:buNone/>
              <a:defRPr sz="1100">
                <a:solidFill>
                  <a:schemeClr val="bg1"/>
                </a:solidFill>
                <a:latin typeface="+mn-lt"/>
                <a:cs typeface="Poppins ExtraBold" panose="00000900000000000000" pitchFamily="2" charset="0"/>
              </a:defRPr>
            </a:lvl4pPr>
            <a:lvl5pPr marL="1828800" indent="0">
              <a:buNone/>
              <a:defRPr sz="1100">
                <a:solidFill>
                  <a:schemeClr val="bg1"/>
                </a:solidFill>
                <a:latin typeface="+mn-lt"/>
                <a:cs typeface="Poppins ExtraBold" panose="00000900000000000000" pitchFamily="2" charset="0"/>
              </a:defRPr>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14" name="Title 1">
            <a:extLst>
              <a:ext uri="{FF2B5EF4-FFF2-40B4-BE49-F238E27FC236}">
                <a16:creationId xmlns:a16="http://schemas.microsoft.com/office/drawing/2014/main" id="{E68424A2-D2D4-4E4F-9B59-69E589A8D38D}"/>
              </a:ext>
            </a:extLst>
          </p:cNvPr>
          <p:cNvSpPr>
            <a:spLocks noGrp="1"/>
          </p:cNvSpPr>
          <p:nvPr>
            <p:ph type="title"/>
          </p:nvPr>
        </p:nvSpPr>
        <p:spPr>
          <a:xfrm>
            <a:off x="839788" y="987425"/>
            <a:ext cx="6036141" cy="965199"/>
          </a:xfrm>
          <a:prstGeom prst="rect">
            <a:avLst/>
          </a:prstGeom>
        </p:spPr>
        <p:txBody>
          <a:bodyPr anchor="b"/>
          <a:lstStyle>
            <a:lvl1pPr>
              <a:defRPr sz="3200">
                <a:solidFill>
                  <a:schemeClr val="bg1"/>
                </a:solidFill>
              </a:defRPr>
            </a:lvl1pPr>
          </a:lstStyle>
          <a:p>
            <a:r>
              <a:rPr lang="en-US"/>
              <a:t>Click to edit Master title style</a:t>
            </a:r>
            <a:endParaRPr lang="fi-FI"/>
          </a:p>
        </p:txBody>
      </p:sp>
      <p:pic>
        <p:nvPicPr>
          <p:cNvPr id="15" name="Picture 14" descr="A picture containing building, clipart&#10;&#10;Description automatically generated">
            <a:extLst>
              <a:ext uri="{FF2B5EF4-FFF2-40B4-BE49-F238E27FC236}">
                <a16:creationId xmlns:a16="http://schemas.microsoft.com/office/drawing/2014/main" id="{3FEABE71-E81F-4523-B5C3-B7A2E66D3CB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7" name="Picture 6">
            <a:extLst>
              <a:ext uri="{FF2B5EF4-FFF2-40B4-BE49-F238E27FC236}">
                <a16:creationId xmlns:a16="http://schemas.microsoft.com/office/drawing/2014/main" id="{DC418F9D-13A3-4626-9E3D-49D09D588BF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Tree>
    <p:extLst>
      <p:ext uri="{BB962C8B-B14F-4D97-AF65-F5344CB8AC3E}">
        <p14:creationId xmlns:p14="http://schemas.microsoft.com/office/powerpoint/2010/main" val="3059990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Puoli_sivua_kuva_vaalea_fuksia">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E9C94-F91C-4351-80A3-EF626BB6D9F3}"/>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4" name="Picture Placeholder 2">
            <a:extLst>
              <a:ext uri="{FF2B5EF4-FFF2-40B4-BE49-F238E27FC236}">
                <a16:creationId xmlns:a16="http://schemas.microsoft.com/office/drawing/2014/main" id="{5C731633-EDC4-4E10-A99C-BCF4E3D47F0C}"/>
              </a:ext>
            </a:extLst>
          </p:cNvPr>
          <p:cNvSpPr>
            <a:spLocks noGrp="1"/>
          </p:cNvSpPr>
          <p:nvPr>
            <p:ph type="pic" idx="1"/>
          </p:nvPr>
        </p:nvSpPr>
        <p:spPr>
          <a:xfrm>
            <a:off x="7288306" y="0"/>
            <a:ext cx="4903694"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fi-FI"/>
          </a:p>
        </p:txBody>
      </p:sp>
      <p:pic>
        <p:nvPicPr>
          <p:cNvPr id="17" name="Picture 16" descr="A picture containing building, clipart&#10;&#10;Description automatically generated">
            <a:extLst>
              <a:ext uri="{FF2B5EF4-FFF2-40B4-BE49-F238E27FC236}">
                <a16:creationId xmlns:a16="http://schemas.microsoft.com/office/drawing/2014/main" id="{97076935-D697-414D-AD85-CDF94E8903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7" name="Picture 6">
            <a:extLst>
              <a:ext uri="{FF2B5EF4-FFF2-40B4-BE49-F238E27FC236}">
                <a16:creationId xmlns:a16="http://schemas.microsoft.com/office/drawing/2014/main" id="{53C36CB3-C464-4EE8-A100-EA1F3F701A5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2" name="Text Placeholder 3">
            <a:extLst>
              <a:ext uri="{FF2B5EF4-FFF2-40B4-BE49-F238E27FC236}">
                <a16:creationId xmlns:a16="http://schemas.microsoft.com/office/drawing/2014/main" id="{3CCC3079-7194-8C22-A3D3-6F9394BBECF0}"/>
              </a:ext>
            </a:extLst>
          </p:cNvPr>
          <p:cNvSpPr>
            <a:spLocks noGrp="1"/>
          </p:cNvSpPr>
          <p:nvPr>
            <p:ph type="body" sz="half" idx="2"/>
          </p:nvPr>
        </p:nvSpPr>
        <p:spPr>
          <a:xfrm>
            <a:off x="839788" y="2160494"/>
            <a:ext cx="6036141" cy="3708494"/>
          </a:xfrm>
          <a:prstGeom prst="rect">
            <a:avLst/>
          </a:prstGeom>
        </p:spPr>
        <p:txBody>
          <a:bodyPr>
            <a:normAutofit/>
          </a:bodyPr>
          <a:lstStyle>
            <a:lvl1pPr marL="0" indent="0">
              <a:buNone/>
              <a:defRPr sz="2000">
                <a:solidFill>
                  <a:schemeClr val="bg1"/>
                </a:solidFill>
                <a:latin typeface="+mn-lt"/>
                <a:cs typeface="Poppins ExtraBold" panose="00000900000000000000" pitchFamily="2" charset="0"/>
              </a:defRPr>
            </a:lvl1pPr>
            <a:lvl2pPr marL="457200" indent="0">
              <a:buNone/>
              <a:defRPr sz="1800">
                <a:solidFill>
                  <a:schemeClr val="bg1"/>
                </a:solidFill>
                <a:latin typeface="+mn-lt"/>
                <a:cs typeface="Poppins ExtraBold" panose="00000900000000000000" pitchFamily="2" charset="0"/>
              </a:defRPr>
            </a:lvl2pPr>
            <a:lvl3pPr marL="914400" indent="0">
              <a:buNone/>
              <a:defRPr sz="1600">
                <a:solidFill>
                  <a:schemeClr val="bg1"/>
                </a:solidFill>
                <a:latin typeface="+mn-lt"/>
                <a:cs typeface="Poppins ExtraBold" panose="00000900000000000000" pitchFamily="2" charset="0"/>
              </a:defRPr>
            </a:lvl3pPr>
            <a:lvl4pPr marL="1371600" indent="0">
              <a:buNone/>
              <a:defRPr sz="1100">
                <a:solidFill>
                  <a:schemeClr val="bg1"/>
                </a:solidFill>
                <a:latin typeface="+mn-lt"/>
                <a:cs typeface="Poppins ExtraBold" panose="00000900000000000000" pitchFamily="2" charset="0"/>
              </a:defRPr>
            </a:lvl4pPr>
            <a:lvl5pPr marL="1828800" indent="0">
              <a:buNone/>
              <a:defRPr sz="1100">
                <a:solidFill>
                  <a:schemeClr val="bg1"/>
                </a:solidFill>
                <a:latin typeface="+mn-lt"/>
                <a:cs typeface="Poppins ExtraBold" panose="00000900000000000000" pitchFamily="2" charset="0"/>
              </a:defRPr>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3" name="Title 1">
            <a:extLst>
              <a:ext uri="{FF2B5EF4-FFF2-40B4-BE49-F238E27FC236}">
                <a16:creationId xmlns:a16="http://schemas.microsoft.com/office/drawing/2014/main" id="{644333C2-4842-7E2E-7937-68FB42491868}"/>
              </a:ext>
            </a:extLst>
          </p:cNvPr>
          <p:cNvSpPr>
            <a:spLocks noGrp="1"/>
          </p:cNvSpPr>
          <p:nvPr>
            <p:ph type="title"/>
          </p:nvPr>
        </p:nvSpPr>
        <p:spPr>
          <a:xfrm>
            <a:off x="839788" y="987425"/>
            <a:ext cx="6036141" cy="965199"/>
          </a:xfrm>
          <a:prstGeom prst="rect">
            <a:avLst/>
          </a:prstGeom>
        </p:spPr>
        <p:txBody>
          <a:bodyPr anchor="b"/>
          <a:lstStyle>
            <a:lvl1pPr>
              <a:defRPr sz="3200">
                <a:solidFill>
                  <a:schemeClr val="bg1"/>
                </a:solidFill>
              </a:defRPr>
            </a:lvl1pPr>
          </a:lstStyle>
          <a:p>
            <a:r>
              <a:rPr lang="en-US"/>
              <a:t>Click to edit Master title style</a:t>
            </a:r>
            <a:endParaRPr lang="fi-FI"/>
          </a:p>
        </p:txBody>
      </p:sp>
    </p:spTree>
    <p:extLst>
      <p:ext uri="{BB962C8B-B14F-4D97-AF65-F5344CB8AC3E}">
        <p14:creationId xmlns:p14="http://schemas.microsoft.com/office/powerpoint/2010/main" val="2365433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Puoli_sivua_kuva_tumman_vihreä">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4D596EB-6C87-4E77-A282-E8F4AC510AAE}"/>
              </a:ext>
            </a:extLst>
          </p:cNvPr>
          <p:cNvSpPr/>
          <p:nvPr userDrawn="1"/>
        </p:nvSpPr>
        <p:spPr>
          <a:xfrm>
            <a:off x="0" y="0"/>
            <a:ext cx="12192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Picture Placeholder 2">
            <a:extLst>
              <a:ext uri="{FF2B5EF4-FFF2-40B4-BE49-F238E27FC236}">
                <a16:creationId xmlns:a16="http://schemas.microsoft.com/office/drawing/2014/main" id="{79554269-A758-425E-A7A9-3297720BD12A}"/>
              </a:ext>
            </a:extLst>
          </p:cNvPr>
          <p:cNvSpPr>
            <a:spLocks noGrp="1"/>
          </p:cNvSpPr>
          <p:nvPr>
            <p:ph type="pic" idx="1"/>
          </p:nvPr>
        </p:nvSpPr>
        <p:spPr>
          <a:xfrm>
            <a:off x="7288306" y="0"/>
            <a:ext cx="4903694"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fi-FI"/>
          </a:p>
        </p:txBody>
      </p:sp>
      <p:pic>
        <p:nvPicPr>
          <p:cNvPr id="19" name="Picture 18" descr="A picture containing building, clipart&#10;&#10;Description automatically generated">
            <a:extLst>
              <a:ext uri="{FF2B5EF4-FFF2-40B4-BE49-F238E27FC236}">
                <a16:creationId xmlns:a16="http://schemas.microsoft.com/office/drawing/2014/main" id="{969AA01B-7F14-434E-9FCE-1A5429402C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7" name="Picture 6">
            <a:extLst>
              <a:ext uri="{FF2B5EF4-FFF2-40B4-BE49-F238E27FC236}">
                <a16:creationId xmlns:a16="http://schemas.microsoft.com/office/drawing/2014/main" id="{1A42D9FD-2B12-421C-90EC-2996F4D4957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2" name="Text Placeholder 3">
            <a:extLst>
              <a:ext uri="{FF2B5EF4-FFF2-40B4-BE49-F238E27FC236}">
                <a16:creationId xmlns:a16="http://schemas.microsoft.com/office/drawing/2014/main" id="{6975CD3B-56F4-E72E-D322-CE977B611D3A}"/>
              </a:ext>
            </a:extLst>
          </p:cNvPr>
          <p:cNvSpPr>
            <a:spLocks noGrp="1"/>
          </p:cNvSpPr>
          <p:nvPr>
            <p:ph type="body" sz="half" idx="2"/>
          </p:nvPr>
        </p:nvSpPr>
        <p:spPr>
          <a:xfrm>
            <a:off x="839788" y="2160494"/>
            <a:ext cx="6036141" cy="3708494"/>
          </a:xfrm>
          <a:prstGeom prst="rect">
            <a:avLst/>
          </a:prstGeom>
        </p:spPr>
        <p:txBody>
          <a:bodyPr>
            <a:normAutofit/>
          </a:bodyPr>
          <a:lstStyle>
            <a:lvl1pPr marL="0" indent="0">
              <a:buNone/>
              <a:defRPr sz="2000">
                <a:solidFill>
                  <a:schemeClr val="bg1"/>
                </a:solidFill>
                <a:latin typeface="+mn-lt"/>
                <a:cs typeface="Poppins ExtraBold" panose="00000900000000000000" pitchFamily="2" charset="0"/>
              </a:defRPr>
            </a:lvl1pPr>
            <a:lvl2pPr marL="457200" indent="0">
              <a:buNone/>
              <a:defRPr sz="1800">
                <a:solidFill>
                  <a:schemeClr val="bg1"/>
                </a:solidFill>
                <a:latin typeface="+mn-lt"/>
                <a:cs typeface="Poppins ExtraBold" panose="00000900000000000000" pitchFamily="2" charset="0"/>
              </a:defRPr>
            </a:lvl2pPr>
            <a:lvl3pPr marL="914400" indent="0">
              <a:buNone/>
              <a:defRPr sz="1600">
                <a:solidFill>
                  <a:schemeClr val="bg1"/>
                </a:solidFill>
                <a:latin typeface="+mn-lt"/>
                <a:cs typeface="Poppins ExtraBold" panose="00000900000000000000" pitchFamily="2" charset="0"/>
              </a:defRPr>
            </a:lvl3pPr>
            <a:lvl4pPr marL="1371600" indent="0">
              <a:buNone/>
              <a:defRPr sz="1100">
                <a:solidFill>
                  <a:schemeClr val="bg1"/>
                </a:solidFill>
                <a:latin typeface="+mn-lt"/>
                <a:cs typeface="Poppins ExtraBold" panose="00000900000000000000" pitchFamily="2" charset="0"/>
              </a:defRPr>
            </a:lvl4pPr>
            <a:lvl5pPr marL="1828800" indent="0">
              <a:buNone/>
              <a:defRPr sz="1100">
                <a:solidFill>
                  <a:schemeClr val="bg1"/>
                </a:solidFill>
                <a:latin typeface="+mn-lt"/>
                <a:cs typeface="Poppins ExtraBold" panose="00000900000000000000" pitchFamily="2" charset="0"/>
              </a:defRPr>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3" name="Title 1">
            <a:extLst>
              <a:ext uri="{FF2B5EF4-FFF2-40B4-BE49-F238E27FC236}">
                <a16:creationId xmlns:a16="http://schemas.microsoft.com/office/drawing/2014/main" id="{667A5BB0-FCB8-3441-769B-7B72984FA857}"/>
              </a:ext>
            </a:extLst>
          </p:cNvPr>
          <p:cNvSpPr>
            <a:spLocks noGrp="1"/>
          </p:cNvSpPr>
          <p:nvPr>
            <p:ph type="title"/>
          </p:nvPr>
        </p:nvSpPr>
        <p:spPr>
          <a:xfrm>
            <a:off x="839788" y="987425"/>
            <a:ext cx="6036141" cy="965199"/>
          </a:xfrm>
          <a:prstGeom prst="rect">
            <a:avLst/>
          </a:prstGeom>
        </p:spPr>
        <p:txBody>
          <a:bodyPr anchor="b"/>
          <a:lstStyle>
            <a:lvl1pPr>
              <a:defRPr sz="3200">
                <a:solidFill>
                  <a:schemeClr val="bg1"/>
                </a:solidFill>
              </a:defRPr>
            </a:lvl1pPr>
          </a:lstStyle>
          <a:p>
            <a:r>
              <a:rPr lang="en-US"/>
              <a:t>Click to edit Master title style</a:t>
            </a:r>
            <a:endParaRPr lang="fi-FI"/>
          </a:p>
        </p:txBody>
      </p:sp>
    </p:spTree>
    <p:extLst>
      <p:ext uri="{BB962C8B-B14F-4D97-AF65-F5344CB8AC3E}">
        <p14:creationId xmlns:p14="http://schemas.microsoft.com/office/powerpoint/2010/main" val="2215288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Puoli_sivua_kuva_vaalean_vihreä">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E3197DA-176C-4FE5-917B-D17DC70B7543}"/>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4" name="Picture Placeholder 2">
            <a:extLst>
              <a:ext uri="{FF2B5EF4-FFF2-40B4-BE49-F238E27FC236}">
                <a16:creationId xmlns:a16="http://schemas.microsoft.com/office/drawing/2014/main" id="{A7A8F4DB-F8D7-4D33-9C7B-C531A0599073}"/>
              </a:ext>
            </a:extLst>
          </p:cNvPr>
          <p:cNvSpPr>
            <a:spLocks noGrp="1"/>
          </p:cNvSpPr>
          <p:nvPr>
            <p:ph type="pic" idx="1"/>
          </p:nvPr>
        </p:nvSpPr>
        <p:spPr>
          <a:xfrm>
            <a:off x="7288306" y="0"/>
            <a:ext cx="4903694"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fi-FI"/>
          </a:p>
        </p:txBody>
      </p:sp>
      <p:pic>
        <p:nvPicPr>
          <p:cNvPr id="9" name="Picture 8">
            <a:extLst>
              <a:ext uri="{FF2B5EF4-FFF2-40B4-BE49-F238E27FC236}">
                <a16:creationId xmlns:a16="http://schemas.microsoft.com/office/drawing/2014/main" id="{8789891E-9BE0-3B01-C564-2AEDD55D21C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73516" y="6049228"/>
            <a:ext cx="2709824" cy="784422"/>
          </a:xfrm>
          <a:prstGeom prst="rect">
            <a:avLst/>
          </a:prstGeom>
        </p:spPr>
      </p:pic>
      <p:pic>
        <p:nvPicPr>
          <p:cNvPr id="10" name="Picture 9">
            <a:extLst>
              <a:ext uri="{FF2B5EF4-FFF2-40B4-BE49-F238E27FC236}">
                <a16:creationId xmlns:a16="http://schemas.microsoft.com/office/drawing/2014/main" id="{19700A34-79C6-CA31-BA62-8237F08F274D}"/>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0693212" y="45742"/>
            <a:ext cx="1541484" cy="1413028"/>
          </a:xfrm>
          <a:prstGeom prst="rect">
            <a:avLst/>
          </a:prstGeom>
        </p:spPr>
      </p:pic>
      <p:sp>
        <p:nvSpPr>
          <p:cNvPr id="2" name="Text Placeholder 3">
            <a:extLst>
              <a:ext uri="{FF2B5EF4-FFF2-40B4-BE49-F238E27FC236}">
                <a16:creationId xmlns:a16="http://schemas.microsoft.com/office/drawing/2014/main" id="{85D56D68-1234-F5E2-39DE-2029CF9328C7}"/>
              </a:ext>
            </a:extLst>
          </p:cNvPr>
          <p:cNvSpPr>
            <a:spLocks noGrp="1"/>
          </p:cNvSpPr>
          <p:nvPr>
            <p:ph type="body" sz="half" idx="2"/>
          </p:nvPr>
        </p:nvSpPr>
        <p:spPr>
          <a:xfrm>
            <a:off x="839788" y="2160494"/>
            <a:ext cx="6036141" cy="3708494"/>
          </a:xfrm>
          <a:prstGeom prst="rect">
            <a:avLst/>
          </a:prstGeom>
        </p:spPr>
        <p:txBody>
          <a:bodyPr>
            <a:normAutofit/>
          </a:bodyPr>
          <a:lstStyle>
            <a:lvl1pPr marL="0" indent="0">
              <a:buNone/>
              <a:defRPr sz="2000">
                <a:solidFill>
                  <a:schemeClr val="tx1"/>
                </a:solidFill>
                <a:latin typeface="+mn-lt"/>
                <a:cs typeface="Poppins ExtraBold" panose="00000900000000000000" pitchFamily="2" charset="0"/>
              </a:defRPr>
            </a:lvl1pPr>
            <a:lvl2pPr marL="457200" indent="0">
              <a:buNone/>
              <a:defRPr sz="1800">
                <a:solidFill>
                  <a:schemeClr val="tx1"/>
                </a:solidFill>
                <a:latin typeface="+mn-lt"/>
                <a:cs typeface="Poppins ExtraBold" panose="00000900000000000000" pitchFamily="2" charset="0"/>
              </a:defRPr>
            </a:lvl2pPr>
            <a:lvl3pPr marL="914400" indent="0">
              <a:buNone/>
              <a:defRPr sz="1600">
                <a:solidFill>
                  <a:schemeClr val="tx1"/>
                </a:solidFill>
                <a:latin typeface="+mn-lt"/>
                <a:cs typeface="Poppins ExtraBold" panose="00000900000000000000" pitchFamily="2" charset="0"/>
              </a:defRPr>
            </a:lvl3pPr>
            <a:lvl4pPr marL="1371600" indent="0">
              <a:buNone/>
              <a:defRPr sz="1100">
                <a:solidFill>
                  <a:schemeClr val="tx1"/>
                </a:solidFill>
                <a:latin typeface="+mn-lt"/>
                <a:cs typeface="Poppins ExtraBold" panose="00000900000000000000" pitchFamily="2" charset="0"/>
              </a:defRPr>
            </a:lvl4pPr>
            <a:lvl5pPr marL="1828800" indent="0">
              <a:buNone/>
              <a:defRPr sz="1100">
                <a:solidFill>
                  <a:schemeClr val="tx1"/>
                </a:solidFill>
                <a:latin typeface="+mn-lt"/>
                <a:cs typeface="Poppins ExtraBold" panose="00000900000000000000" pitchFamily="2" charset="0"/>
              </a:defRPr>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3" name="Title 1">
            <a:extLst>
              <a:ext uri="{FF2B5EF4-FFF2-40B4-BE49-F238E27FC236}">
                <a16:creationId xmlns:a16="http://schemas.microsoft.com/office/drawing/2014/main" id="{EEC4D5BE-3D46-96E4-B159-B2A61603983C}"/>
              </a:ext>
            </a:extLst>
          </p:cNvPr>
          <p:cNvSpPr>
            <a:spLocks noGrp="1"/>
          </p:cNvSpPr>
          <p:nvPr>
            <p:ph type="title"/>
          </p:nvPr>
        </p:nvSpPr>
        <p:spPr>
          <a:xfrm>
            <a:off x="839788" y="987425"/>
            <a:ext cx="6036141" cy="965199"/>
          </a:xfrm>
          <a:prstGeom prst="rect">
            <a:avLst/>
          </a:prstGeom>
        </p:spPr>
        <p:txBody>
          <a:bodyPr anchor="b"/>
          <a:lstStyle>
            <a:lvl1pPr>
              <a:defRPr sz="3200">
                <a:solidFill>
                  <a:schemeClr val="tx1"/>
                </a:solidFill>
              </a:defRPr>
            </a:lvl1pPr>
          </a:lstStyle>
          <a:p>
            <a:r>
              <a:rPr lang="en-US"/>
              <a:t>Click to edit Master title style</a:t>
            </a:r>
            <a:endParaRPr lang="fi-FI"/>
          </a:p>
        </p:txBody>
      </p:sp>
    </p:spTree>
    <p:extLst>
      <p:ext uri="{BB962C8B-B14F-4D97-AF65-F5344CB8AC3E}">
        <p14:creationId xmlns:p14="http://schemas.microsoft.com/office/powerpoint/2010/main" val="3903414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Puoli_sivua_kuva_tumman_sininen">
    <p:spTree>
      <p:nvGrpSpPr>
        <p:cNvPr id="1" name=""/>
        <p:cNvGrpSpPr/>
        <p:nvPr/>
      </p:nvGrpSpPr>
      <p:grpSpPr>
        <a:xfrm>
          <a:off x="0" y="0"/>
          <a:ext cx="0" cy="0"/>
          <a:chOff x="0" y="0"/>
          <a:chExt cx="0" cy="0"/>
        </a:xfrm>
      </p:grpSpPr>
      <p:pic>
        <p:nvPicPr>
          <p:cNvPr id="7" name="Graphic 6" descr="Deciduous tree">
            <a:extLst>
              <a:ext uri="{FF2B5EF4-FFF2-40B4-BE49-F238E27FC236}">
                <a16:creationId xmlns:a16="http://schemas.microsoft.com/office/drawing/2014/main" id="{A93C0E96-BAF3-4CE6-893E-BBBF4EBBF80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585642" y="2665254"/>
            <a:ext cx="4720908" cy="4720908"/>
          </a:xfrm>
          <a:prstGeom prst="rect">
            <a:avLst/>
          </a:prstGeom>
        </p:spPr>
      </p:pic>
      <p:sp>
        <p:nvSpPr>
          <p:cNvPr id="11" name="Rectangle 10">
            <a:extLst>
              <a:ext uri="{FF2B5EF4-FFF2-40B4-BE49-F238E27FC236}">
                <a16:creationId xmlns:a16="http://schemas.microsoft.com/office/drawing/2014/main" id="{70E12F5B-6168-40D0-A95F-7BDBB48756DD}"/>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Picture Placeholder 2">
            <a:extLst>
              <a:ext uri="{FF2B5EF4-FFF2-40B4-BE49-F238E27FC236}">
                <a16:creationId xmlns:a16="http://schemas.microsoft.com/office/drawing/2014/main" id="{9CACB86E-ED50-48E8-88C1-FFE2056D2CE6}"/>
              </a:ext>
            </a:extLst>
          </p:cNvPr>
          <p:cNvSpPr>
            <a:spLocks noGrp="1"/>
          </p:cNvSpPr>
          <p:nvPr>
            <p:ph type="pic" idx="1"/>
          </p:nvPr>
        </p:nvSpPr>
        <p:spPr>
          <a:xfrm>
            <a:off x="7288306" y="0"/>
            <a:ext cx="4903694"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fi-FI"/>
          </a:p>
        </p:txBody>
      </p:sp>
      <p:pic>
        <p:nvPicPr>
          <p:cNvPr id="19" name="Picture 18" descr="A picture containing building, clipart&#10;&#10;Description automatically generated">
            <a:extLst>
              <a:ext uri="{FF2B5EF4-FFF2-40B4-BE49-F238E27FC236}">
                <a16:creationId xmlns:a16="http://schemas.microsoft.com/office/drawing/2014/main" id="{8F3EC7DD-D9F8-4C93-8A6B-1B071ABDC332}"/>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051540" y="428117"/>
            <a:ext cx="835122" cy="707865"/>
          </a:xfrm>
          <a:prstGeom prst="rect">
            <a:avLst/>
          </a:prstGeom>
        </p:spPr>
      </p:pic>
      <p:pic>
        <p:nvPicPr>
          <p:cNvPr id="8" name="Picture 7">
            <a:extLst>
              <a:ext uri="{FF2B5EF4-FFF2-40B4-BE49-F238E27FC236}">
                <a16:creationId xmlns:a16="http://schemas.microsoft.com/office/drawing/2014/main" id="{C7BA4C3A-646D-4F4B-9ECB-183D2126A02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679553" y="6242935"/>
            <a:ext cx="2305785" cy="379938"/>
          </a:xfrm>
          <a:prstGeom prst="rect">
            <a:avLst/>
          </a:prstGeom>
        </p:spPr>
      </p:pic>
      <p:sp>
        <p:nvSpPr>
          <p:cNvPr id="2" name="Text Placeholder 3">
            <a:extLst>
              <a:ext uri="{FF2B5EF4-FFF2-40B4-BE49-F238E27FC236}">
                <a16:creationId xmlns:a16="http://schemas.microsoft.com/office/drawing/2014/main" id="{5F9E543F-39BF-5197-168E-B6E0B3BB0D94}"/>
              </a:ext>
            </a:extLst>
          </p:cNvPr>
          <p:cNvSpPr>
            <a:spLocks noGrp="1"/>
          </p:cNvSpPr>
          <p:nvPr>
            <p:ph type="body" sz="half" idx="2"/>
          </p:nvPr>
        </p:nvSpPr>
        <p:spPr>
          <a:xfrm>
            <a:off x="839788" y="2160494"/>
            <a:ext cx="6036141" cy="3708494"/>
          </a:xfrm>
          <a:prstGeom prst="rect">
            <a:avLst/>
          </a:prstGeom>
        </p:spPr>
        <p:txBody>
          <a:bodyPr>
            <a:normAutofit/>
          </a:bodyPr>
          <a:lstStyle>
            <a:lvl1pPr marL="0" indent="0">
              <a:buNone/>
              <a:defRPr sz="2000">
                <a:solidFill>
                  <a:schemeClr val="bg1"/>
                </a:solidFill>
                <a:latin typeface="+mn-lt"/>
                <a:cs typeface="Poppins ExtraBold" panose="00000900000000000000" pitchFamily="2" charset="0"/>
              </a:defRPr>
            </a:lvl1pPr>
            <a:lvl2pPr marL="457200" indent="0">
              <a:buNone/>
              <a:defRPr sz="1800">
                <a:solidFill>
                  <a:schemeClr val="bg1"/>
                </a:solidFill>
                <a:latin typeface="+mn-lt"/>
                <a:cs typeface="Poppins ExtraBold" panose="00000900000000000000" pitchFamily="2" charset="0"/>
              </a:defRPr>
            </a:lvl2pPr>
            <a:lvl3pPr marL="914400" indent="0">
              <a:buNone/>
              <a:defRPr sz="1600">
                <a:solidFill>
                  <a:schemeClr val="bg1"/>
                </a:solidFill>
                <a:latin typeface="+mn-lt"/>
                <a:cs typeface="Poppins ExtraBold" panose="00000900000000000000" pitchFamily="2" charset="0"/>
              </a:defRPr>
            </a:lvl3pPr>
            <a:lvl4pPr marL="1371600" indent="0">
              <a:buNone/>
              <a:defRPr sz="1100">
                <a:solidFill>
                  <a:schemeClr val="bg1"/>
                </a:solidFill>
                <a:latin typeface="+mn-lt"/>
                <a:cs typeface="Poppins ExtraBold" panose="00000900000000000000" pitchFamily="2" charset="0"/>
              </a:defRPr>
            </a:lvl4pPr>
            <a:lvl5pPr marL="1828800" indent="0">
              <a:buNone/>
              <a:defRPr sz="1100">
                <a:solidFill>
                  <a:schemeClr val="bg1"/>
                </a:solidFill>
                <a:latin typeface="+mn-lt"/>
                <a:cs typeface="Poppins ExtraBold" panose="00000900000000000000" pitchFamily="2" charset="0"/>
              </a:defRPr>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3" name="Title 1">
            <a:extLst>
              <a:ext uri="{FF2B5EF4-FFF2-40B4-BE49-F238E27FC236}">
                <a16:creationId xmlns:a16="http://schemas.microsoft.com/office/drawing/2014/main" id="{971035ED-3820-3A06-220D-A2C466DE4A1B}"/>
              </a:ext>
            </a:extLst>
          </p:cNvPr>
          <p:cNvSpPr>
            <a:spLocks noGrp="1"/>
          </p:cNvSpPr>
          <p:nvPr>
            <p:ph type="title"/>
          </p:nvPr>
        </p:nvSpPr>
        <p:spPr>
          <a:xfrm>
            <a:off x="839788" y="987425"/>
            <a:ext cx="6036141" cy="965199"/>
          </a:xfrm>
          <a:prstGeom prst="rect">
            <a:avLst/>
          </a:prstGeom>
        </p:spPr>
        <p:txBody>
          <a:bodyPr anchor="b"/>
          <a:lstStyle>
            <a:lvl1pPr>
              <a:defRPr sz="3200">
                <a:solidFill>
                  <a:schemeClr val="bg1"/>
                </a:solidFill>
              </a:defRPr>
            </a:lvl1pPr>
          </a:lstStyle>
          <a:p>
            <a:r>
              <a:rPr lang="en-US"/>
              <a:t>Click to edit Master title style</a:t>
            </a:r>
            <a:endParaRPr lang="fi-FI"/>
          </a:p>
        </p:txBody>
      </p:sp>
    </p:spTree>
    <p:extLst>
      <p:ext uri="{BB962C8B-B14F-4D97-AF65-F5344CB8AC3E}">
        <p14:creationId xmlns:p14="http://schemas.microsoft.com/office/powerpoint/2010/main" val="2412952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uoli_sivua_kuva_vaalean_sinine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C4A104B-18AA-4D32-99D1-997AD7245062}"/>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4" name="Picture Placeholder 2">
            <a:extLst>
              <a:ext uri="{FF2B5EF4-FFF2-40B4-BE49-F238E27FC236}">
                <a16:creationId xmlns:a16="http://schemas.microsoft.com/office/drawing/2014/main" id="{75F519A0-39B0-4EC5-A2A2-3EA771214328}"/>
              </a:ext>
            </a:extLst>
          </p:cNvPr>
          <p:cNvSpPr>
            <a:spLocks noGrp="1"/>
          </p:cNvSpPr>
          <p:nvPr>
            <p:ph type="pic" idx="1"/>
          </p:nvPr>
        </p:nvSpPr>
        <p:spPr>
          <a:xfrm>
            <a:off x="7288306" y="0"/>
            <a:ext cx="4903694"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fi-FI"/>
          </a:p>
        </p:txBody>
      </p:sp>
      <p:pic>
        <p:nvPicPr>
          <p:cNvPr id="9" name="Picture 8">
            <a:extLst>
              <a:ext uri="{FF2B5EF4-FFF2-40B4-BE49-F238E27FC236}">
                <a16:creationId xmlns:a16="http://schemas.microsoft.com/office/drawing/2014/main" id="{81F0F414-90CB-B203-E1CB-3F34052F53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73516" y="6049228"/>
            <a:ext cx="2709824" cy="784422"/>
          </a:xfrm>
          <a:prstGeom prst="rect">
            <a:avLst/>
          </a:prstGeom>
        </p:spPr>
      </p:pic>
      <p:pic>
        <p:nvPicPr>
          <p:cNvPr id="10" name="Picture 9">
            <a:extLst>
              <a:ext uri="{FF2B5EF4-FFF2-40B4-BE49-F238E27FC236}">
                <a16:creationId xmlns:a16="http://schemas.microsoft.com/office/drawing/2014/main" id="{FF0650BC-11D9-4094-3838-D5CF5F5DD18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0693212" y="45742"/>
            <a:ext cx="1541484" cy="1413028"/>
          </a:xfrm>
          <a:prstGeom prst="rect">
            <a:avLst/>
          </a:prstGeom>
        </p:spPr>
      </p:pic>
      <p:sp>
        <p:nvSpPr>
          <p:cNvPr id="2" name="Text Placeholder 3">
            <a:extLst>
              <a:ext uri="{FF2B5EF4-FFF2-40B4-BE49-F238E27FC236}">
                <a16:creationId xmlns:a16="http://schemas.microsoft.com/office/drawing/2014/main" id="{463C9DD4-B0E2-7119-BC2F-9DE4C3BD8892}"/>
              </a:ext>
            </a:extLst>
          </p:cNvPr>
          <p:cNvSpPr>
            <a:spLocks noGrp="1"/>
          </p:cNvSpPr>
          <p:nvPr>
            <p:ph type="body" sz="half" idx="2"/>
          </p:nvPr>
        </p:nvSpPr>
        <p:spPr>
          <a:xfrm>
            <a:off x="839788" y="2160494"/>
            <a:ext cx="6036141" cy="3708494"/>
          </a:xfrm>
          <a:prstGeom prst="rect">
            <a:avLst/>
          </a:prstGeom>
        </p:spPr>
        <p:txBody>
          <a:bodyPr>
            <a:normAutofit/>
          </a:bodyPr>
          <a:lstStyle>
            <a:lvl1pPr marL="0" indent="0">
              <a:buNone/>
              <a:defRPr sz="2000">
                <a:solidFill>
                  <a:schemeClr val="tx1"/>
                </a:solidFill>
                <a:latin typeface="+mn-lt"/>
                <a:cs typeface="Poppins ExtraBold" panose="00000900000000000000" pitchFamily="2" charset="0"/>
              </a:defRPr>
            </a:lvl1pPr>
            <a:lvl2pPr marL="457200" indent="0">
              <a:buNone/>
              <a:defRPr sz="1800">
                <a:solidFill>
                  <a:schemeClr val="tx1"/>
                </a:solidFill>
                <a:latin typeface="+mn-lt"/>
                <a:cs typeface="Poppins ExtraBold" panose="00000900000000000000" pitchFamily="2" charset="0"/>
              </a:defRPr>
            </a:lvl2pPr>
            <a:lvl3pPr marL="914400" indent="0">
              <a:buNone/>
              <a:defRPr sz="1600">
                <a:solidFill>
                  <a:schemeClr val="tx1"/>
                </a:solidFill>
                <a:latin typeface="+mn-lt"/>
                <a:cs typeface="Poppins ExtraBold" panose="00000900000000000000" pitchFamily="2" charset="0"/>
              </a:defRPr>
            </a:lvl3pPr>
            <a:lvl4pPr marL="1371600" indent="0">
              <a:buNone/>
              <a:defRPr sz="1100">
                <a:solidFill>
                  <a:schemeClr val="tx1"/>
                </a:solidFill>
                <a:latin typeface="+mn-lt"/>
                <a:cs typeface="Poppins ExtraBold" panose="00000900000000000000" pitchFamily="2" charset="0"/>
              </a:defRPr>
            </a:lvl4pPr>
            <a:lvl5pPr marL="1828800" indent="0">
              <a:buNone/>
              <a:defRPr sz="1100">
                <a:solidFill>
                  <a:schemeClr val="tx1"/>
                </a:solidFill>
                <a:latin typeface="+mn-lt"/>
                <a:cs typeface="Poppins ExtraBold" panose="00000900000000000000" pitchFamily="2" charset="0"/>
              </a:defRPr>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3" name="Title 1">
            <a:extLst>
              <a:ext uri="{FF2B5EF4-FFF2-40B4-BE49-F238E27FC236}">
                <a16:creationId xmlns:a16="http://schemas.microsoft.com/office/drawing/2014/main" id="{8A5AA4F2-7AF6-3877-2D57-EA5475EDE30A}"/>
              </a:ext>
            </a:extLst>
          </p:cNvPr>
          <p:cNvSpPr>
            <a:spLocks noGrp="1"/>
          </p:cNvSpPr>
          <p:nvPr>
            <p:ph type="title"/>
          </p:nvPr>
        </p:nvSpPr>
        <p:spPr>
          <a:xfrm>
            <a:off x="839788" y="987425"/>
            <a:ext cx="6036141" cy="965199"/>
          </a:xfrm>
          <a:prstGeom prst="rect">
            <a:avLst/>
          </a:prstGeom>
        </p:spPr>
        <p:txBody>
          <a:bodyPr anchor="b"/>
          <a:lstStyle>
            <a:lvl1pPr>
              <a:defRPr sz="3200">
                <a:solidFill>
                  <a:schemeClr val="tx1"/>
                </a:solidFill>
              </a:defRPr>
            </a:lvl1pPr>
          </a:lstStyle>
          <a:p>
            <a:r>
              <a:rPr lang="en-US"/>
              <a:t>Click to edit Master title style</a:t>
            </a:r>
            <a:endParaRPr lang="fi-FI"/>
          </a:p>
        </p:txBody>
      </p:sp>
    </p:spTree>
    <p:extLst>
      <p:ext uri="{BB962C8B-B14F-4D97-AF65-F5344CB8AC3E}">
        <p14:creationId xmlns:p14="http://schemas.microsoft.com/office/powerpoint/2010/main" val="974022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Pääotsikko tummanvihreä">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tx1"/>
                </a:solidFill>
              </a:defRPr>
            </a:lvl1pPr>
          </a:lstStyle>
          <a:p>
            <a:r>
              <a:rPr lang="en-GB" err="1"/>
              <a:t>Pääotsikko</a:t>
            </a:r>
            <a:r>
              <a:rPr lang="en-GB"/>
              <a:t> 60 </a:t>
            </a:r>
            <a:r>
              <a:rPr lang="en-GB" err="1"/>
              <a:t>pt</a:t>
            </a:r>
            <a:endParaRPr lang="fi-FI"/>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err="1"/>
              <a:t>Alaotsikko</a:t>
            </a:r>
            <a:r>
              <a:rPr lang="en-GB"/>
              <a:t> 24 </a:t>
            </a:r>
            <a:r>
              <a:rPr lang="en-GB" err="1"/>
              <a:t>pt</a:t>
            </a:r>
            <a:endParaRPr lang="fi-FI"/>
          </a:p>
        </p:txBody>
      </p:sp>
      <p:pic>
        <p:nvPicPr>
          <p:cNvPr id="4" name="Picture 3" descr="A picture containing building, clipart&#10;&#10;Description automatically generated">
            <a:extLst>
              <a:ext uri="{FF2B5EF4-FFF2-40B4-BE49-F238E27FC236}">
                <a16:creationId xmlns:a16="http://schemas.microsoft.com/office/drawing/2014/main" id="{658FF77D-EBCA-7EE9-8B75-0C4F58C0CFC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pic>
        <p:nvPicPr>
          <p:cNvPr id="5" name="Picture 4">
            <a:extLst>
              <a:ext uri="{FF2B5EF4-FFF2-40B4-BE49-F238E27FC236}">
                <a16:creationId xmlns:a16="http://schemas.microsoft.com/office/drawing/2014/main" id="{47E07437-639A-BD38-D638-3F7C77820D2E}"/>
              </a:ext>
            </a:extLst>
          </p:cNvPr>
          <p:cNvPicPr>
            <a:picLocks noChangeAspect="1"/>
          </p:cNvPicPr>
          <p:nvPr userDrawn="1"/>
        </p:nvPicPr>
        <p:blipFill>
          <a:blip r:embed="rId3"/>
          <a:srcRect/>
          <a:stretch/>
        </p:blipFill>
        <p:spPr>
          <a:xfrm>
            <a:off x="144893" y="6057899"/>
            <a:ext cx="3152985" cy="678275"/>
          </a:xfrm>
          <a:prstGeom prst="rect">
            <a:avLst/>
          </a:prstGeom>
        </p:spPr>
      </p:pic>
    </p:spTree>
    <p:extLst>
      <p:ext uri="{BB962C8B-B14F-4D97-AF65-F5344CB8AC3E}">
        <p14:creationId xmlns:p14="http://schemas.microsoft.com/office/powerpoint/2010/main" val="117116997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Vaaka">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6830CEB-310C-4C23-BD33-AD1ABF5D420D}"/>
              </a:ext>
            </a:extLst>
          </p:cNvPr>
          <p:cNvSpPr>
            <a:spLocks noGrp="1"/>
          </p:cNvSpPr>
          <p:nvPr>
            <p:ph type="dt" sz="half" idx="10"/>
          </p:nvPr>
        </p:nvSpPr>
        <p:spPr/>
        <p:txBody>
          <a:bodyPr/>
          <a:lstStyle>
            <a:lvl1pPr>
              <a:defRPr>
                <a:latin typeface="+mn-lt"/>
              </a:defRPr>
            </a:lvl1pPr>
          </a:lstStyle>
          <a:p>
            <a:fld id="{8E96E634-4747-4C18-9630-96A196DBF87F}" type="datetime1">
              <a:rPr lang="fi-FI" smtClean="0"/>
              <a:pPr/>
              <a:t>28.9.2023</a:t>
            </a:fld>
            <a:endParaRPr lang="fi-FI"/>
          </a:p>
        </p:txBody>
      </p:sp>
      <p:sp>
        <p:nvSpPr>
          <p:cNvPr id="6" name="Slide Number Placeholder 5">
            <a:extLst>
              <a:ext uri="{FF2B5EF4-FFF2-40B4-BE49-F238E27FC236}">
                <a16:creationId xmlns:a16="http://schemas.microsoft.com/office/drawing/2014/main" id="{238DFE85-AC06-48FB-92D6-25F3F0EA7DD5}"/>
              </a:ext>
            </a:extLst>
          </p:cNvPr>
          <p:cNvSpPr>
            <a:spLocks noGrp="1"/>
          </p:cNvSpPr>
          <p:nvPr>
            <p:ph type="sldNum" sz="quarter" idx="12"/>
          </p:nvPr>
        </p:nvSpPr>
        <p:spPr/>
        <p:txBody>
          <a:bodyPr/>
          <a:lstStyle>
            <a:lvl1pPr>
              <a:defRPr>
                <a:latin typeface="+mn-lt"/>
              </a:defRPr>
            </a:lvl1pPr>
          </a:lstStyle>
          <a:p>
            <a:fld id="{D5C7B8F6-2765-465B-BF52-D1DF320C1AE3}" type="slidenum">
              <a:rPr lang="fi-FI" smtClean="0"/>
              <a:pPr/>
              <a:t>‹#›</a:t>
            </a:fld>
            <a:endParaRPr lang="fi-FI"/>
          </a:p>
        </p:txBody>
      </p:sp>
      <p:sp>
        <p:nvSpPr>
          <p:cNvPr id="7" name="Footer Placeholder 4">
            <a:extLst>
              <a:ext uri="{FF2B5EF4-FFF2-40B4-BE49-F238E27FC236}">
                <a16:creationId xmlns:a16="http://schemas.microsoft.com/office/drawing/2014/main" id="{3C718087-0904-42CB-BF7F-BF506ABCAA2A}"/>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sp>
        <p:nvSpPr>
          <p:cNvPr id="8" name="Title 1">
            <a:extLst>
              <a:ext uri="{FF2B5EF4-FFF2-40B4-BE49-F238E27FC236}">
                <a16:creationId xmlns:a16="http://schemas.microsoft.com/office/drawing/2014/main" id="{22F9888C-2AB6-AC37-F0E4-B2F2AD03B067}"/>
              </a:ext>
            </a:extLst>
          </p:cNvPr>
          <p:cNvSpPr>
            <a:spLocks noGrp="1"/>
          </p:cNvSpPr>
          <p:nvPr>
            <p:ph type="title"/>
          </p:nvPr>
        </p:nvSpPr>
        <p:spPr>
          <a:xfrm>
            <a:off x="673668" y="487242"/>
            <a:ext cx="9918132" cy="613182"/>
          </a:xfrm>
        </p:spPr>
        <p:txBody>
          <a:bodyPr/>
          <a:lstStyle/>
          <a:p>
            <a:r>
              <a:rPr lang="en-US"/>
              <a:t>Click to edit Master title style</a:t>
            </a:r>
            <a:endParaRPr lang="fi-FI"/>
          </a:p>
        </p:txBody>
      </p:sp>
      <p:sp>
        <p:nvSpPr>
          <p:cNvPr id="9" name="Vertical Text Placeholder 2">
            <a:extLst>
              <a:ext uri="{FF2B5EF4-FFF2-40B4-BE49-F238E27FC236}">
                <a16:creationId xmlns:a16="http://schemas.microsoft.com/office/drawing/2014/main" id="{7B669F9F-59AA-81A1-21C8-DC8F427FBF51}"/>
              </a:ext>
            </a:extLst>
          </p:cNvPr>
          <p:cNvSpPr>
            <a:spLocks noGrp="1"/>
          </p:cNvSpPr>
          <p:nvPr>
            <p:ph type="body" orient="vert" idx="1"/>
          </p:nvPr>
        </p:nvSpPr>
        <p:spPr>
          <a:xfrm>
            <a:off x="673668" y="1299308"/>
            <a:ext cx="9918131" cy="472935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55677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Vaaka_ja_otsikko">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EE20074-A776-4019-A129-04037FC89333}"/>
              </a:ext>
            </a:extLst>
          </p:cNvPr>
          <p:cNvSpPr>
            <a:spLocks noGrp="1"/>
          </p:cNvSpPr>
          <p:nvPr>
            <p:ph type="dt" sz="half" idx="10"/>
          </p:nvPr>
        </p:nvSpPr>
        <p:spPr/>
        <p:txBody>
          <a:bodyPr/>
          <a:lstStyle>
            <a:lvl1pPr>
              <a:defRPr>
                <a:latin typeface="+mn-lt"/>
              </a:defRPr>
            </a:lvl1pPr>
          </a:lstStyle>
          <a:p>
            <a:fld id="{DADEE36B-1FB8-4D59-A82C-0E27C43A5F1F}" type="datetime1">
              <a:rPr lang="fi-FI" smtClean="0"/>
              <a:pPr/>
              <a:t>28.9.2023</a:t>
            </a:fld>
            <a:endParaRPr lang="fi-FI"/>
          </a:p>
        </p:txBody>
      </p:sp>
      <p:sp>
        <p:nvSpPr>
          <p:cNvPr id="6" name="Slide Number Placeholder 5">
            <a:extLst>
              <a:ext uri="{FF2B5EF4-FFF2-40B4-BE49-F238E27FC236}">
                <a16:creationId xmlns:a16="http://schemas.microsoft.com/office/drawing/2014/main" id="{46F14635-FF9B-4224-842E-C960380FAF5B}"/>
              </a:ext>
            </a:extLst>
          </p:cNvPr>
          <p:cNvSpPr>
            <a:spLocks noGrp="1"/>
          </p:cNvSpPr>
          <p:nvPr>
            <p:ph type="sldNum" sz="quarter" idx="12"/>
          </p:nvPr>
        </p:nvSpPr>
        <p:spPr/>
        <p:txBody>
          <a:bodyPr/>
          <a:lstStyle>
            <a:lvl1pPr>
              <a:defRPr>
                <a:latin typeface="+mn-lt"/>
              </a:defRPr>
            </a:lvl1pPr>
          </a:lstStyle>
          <a:p>
            <a:fld id="{D5C7B8F6-2765-465B-BF52-D1DF320C1AE3}" type="slidenum">
              <a:rPr lang="fi-FI" smtClean="0"/>
              <a:pPr/>
              <a:t>‹#›</a:t>
            </a:fld>
            <a:endParaRPr lang="fi-FI"/>
          </a:p>
        </p:txBody>
      </p:sp>
      <p:sp>
        <p:nvSpPr>
          <p:cNvPr id="7" name="Footer Placeholder 4">
            <a:extLst>
              <a:ext uri="{FF2B5EF4-FFF2-40B4-BE49-F238E27FC236}">
                <a16:creationId xmlns:a16="http://schemas.microsoft.com/office/drawing/2014/main" id="{3FF30BED-DFC0-40F3-8884-6966E14F2B71}"/>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sp>
        <p:nvSpPr>
          <p:cNvPr id="8" name="Vertical Title 1">
            <a:extLst>
              <a:ext uri="{FF2B5EF4-FFF2-40B4-BE49-F238E27FC236}">
                <a16:creationId xmlns:a16="http://schemas.microsoft.com/office/drawing/2014/main" id="{3F2E0DFC-E3BC-2968-5789-7A26E5302015}"/>
              </a:ext>
            </a:extLst>
          </p:cNvPr>
          <p:cNvSpPr>
            <a:spLocks noGrp="1"/>
          </p:cNvSpPr>
          <p:nvPr>
            <p:ph type="title" orient="vert"/>
          </p:nvPr>
        </p:nvSpPr>
        <p:spPr>
          <a:xfrm>
            <a:off x="8085270" y="449071"/>
            <a:ext cx="2430330" cy="5143691"/>
          </a:xfrm>
        </p:spPr>
        <p:txBody>
          <a:bodyPr vert="eaVert"/>
          <a:lstStyle/>
          <a:p>
            <a:r>
              <a:rPr lang="en-US"/>
              <a:t>Click to edit Master title style</a:t>
            </a:r>
            <a:endParaRPr lang="fi-FI"/>
          </a:p>
        </p:txBody>
      </p:sp>
      <p:sp>
        <p:nvSpPr>
          <p:cNvPr id="9" name="Vertical Text Placeholder 2">
            <a:extLst>
              <a:ext uri="{FF2B5EF4-FFF2-40B4-BE49-F238E27FC236}">
                <a16:creationId xmlns:a16="http://schemas.microsoft.com/office/drawing/2014/main" id="{2925600D-019F-A65C-3005-E83FFC51F104}"/>
              </a:ext>
            </a:extLst>
          </p:cNvPr>
          <p:cNvSpPr>
            <a:spLocks noGrp="1"/>
          </p:cNvSpPr>
          <p:nvPr>
            <p:ph type="body" orient="vert" idx="1"/>
          </p:nvPr>
        </p:nvSpPr>
        <p:spPr>
          <a:xfrm>
            <a:off x="584200" y="449071"/>
            <a:ext cx="7150100" cy="514369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912175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yhja">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CF713E9-B21F-4277-80A4-C06234167A51}"/>
              </a:ext>
            </a:extLst>
          </p:cNvPr>
          <p:cNvSpPr>
            <a:spLocks noGrp="1"/>
          </p:cNvSpPr>
          <p:nvPr>
            <p:ph type="dt" sz="half" idx="10"/>
          </p:nvPr>
        </p:nvSpPr>
        <p:spPr/>
        <p:txBody>
          <a:bodyPr/>
          <a:lstStyle>
            <a:lvl1pPr>
              <a:defRPr>
                <a:latin typeface="+mn-lt"/>
              </a:defRPr>
            </a:lvl1pPr>
          </a:lstStyle>
          <a:p>
            <a:fld id="{92760E5C-EBDA-4D35-835F-C4EA74A72D71}" type="datetime1">
              <a:rPr lang="fi-FI" smtClean="0"/>
              <a:pPr/>
              <a:t>28.9.2023</a:t>
            </a:fld>
            <a:endParaRPr lang="fi-FI"/>
          </a:p>
        </p:txBody>
      </p:sp>
      <p:sp>
        <p:nvSpPr>
          <p:cNvPr id="4" name="Slide Number Placeholder 3">
            <a:extLst>
              <a:ext uri="{FF2B5EF4-FFF2-40B4-BE49-F238E27FC236}">
                <a16:creationId xmlns:a16="http://schemas.microsoft.com/office/drawing/2014/main" id="{4955944B-F0B9-4271-96BA-E6828C38A7C1}"/>
              </a:ext>
            </a:extLst>
          </p:cNvPr>
          <p:cNvSpPr>
            <a:spLocks noGrp="1"/>
          </p:cNvSpPr>
          <p:nvPr>
            <p:ph type="sldNum" sz="quarter" idx="12"/>
          </p:nvPr>
        </p:nvSpPr>
        <p:spPr/>
        <p:txBody>
          <a:bodyPr/>
          <a:lstStyle>
            <a:lvl1pPr>
              <a:defRPr>
                <a:latin typeface="+mn-lt"/>
              </a:defRPr>
            </a:lvl1pPr>
          </a:lstStyle>
          <a:p>
            <a:fld id="{D5C7B8F6-2765-465B-BF52-D1DF320C1AE3}" type="slidenum">
              <a:rPr lang="fi-FI" smtClean="0"/>
              <a:pPr/>
              <a:t>‹#›</a:t>
            </a:fld>
            <a:endParaRPr lang="fi-FI"/>
          </a:p>
        </p:txBody>
      </p:sp>
      <p:sp>
        <p:nvSpPr>
          <p:cNvPr id="5" name="Footer Placeholder 4">
            <a:extLst>
              <a:ext uri="{FF2B5EF4-FFF2-40B4-BE49-F238E27FC236}">
                <a16:creationId xmlns:a16="http://schemas.microsoft.com/office/drawing/2014/main" id="{8A456CC2-9C69-4506-ADB6-C3431FE02F53}"/>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spTree>
    <p:extLst>
      <p:ext uri="{BB962C8B-B14F-4D97-AF65-F5344CB8AC3E}">
        <p14:creationId xmlns:p14="http://schemas.microsoft.com/office/powerpoint/2010/main" val="947199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Otsikko_ranskalaiset_viiva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1133D-692A-4488-9BA5-BB01BBC4CA7A}"/>
              </a:ext>
            </a:extLst>
          </p:cNvPr>
          <p:cNvSpPr>
            <a:spLocks noGrp="1"/>
          </p:cNvSpPr>
          <p:nvPr>
            <p:ph type="title"/>
          </p:nvPr>
        </p:nvSpPr>
        <p:spPr/>
        <p:txBody>
          <a:bodyPr/>
          <a:lstStyle/>
          <a:p>
            <a:r>
              <a:rPr lang="en-US"/>
              <a:t>Click to edit Master title style</a:t>
            </a:r>
            <a:endParaRPr lang="fi-FI"/>
          </a:p>
        </p:txBody>
      </p:sp>
      <p:sp>
        <p:nvSpPr>
          <p:cNvPr id="4" name="Date Placeholder 3">
            <a:extLst>
              <a:ext uri="{FF2B5EF4-FFF2-40B4-BE49-F238E27FC236}">
                <a16:creationId xmlns:a16="http://schemas.microsoft.com/office/drawing/2014/main" id="{3A405DE7-9A18-4FFD-BB85-379C5A20C666}"/>
              </a:ext>
            </a:extLst>
          </p:cNvPr>
          <p:cNvSpPr>
            <a:spLocks noGrp="1"/>
          </p:cNvSpPr>
          <p:nvPr>
            <p:ph type="dt" sz="half" idx="10"/>
          </p:nvPr>
        </p:nvSpPr>
        <p:spPr>
          <a:xfrm>
            <a:off x="10024539" y="6257749"/>
            <a:ext cx="945718" cy="365125"/>
          </a:xfrm>
        </p:spPr>
        <p:txBody>
          <a:bodyPr/>
          <a:lstStyle/>
          <a:p>
            <a:fld id="{CCE76DBD-9ABD-401A-ACC4-8E3C979D470F}" type="datetime1">
              <a:rPr lang="fi-FI" smtClean="0"/>
              <a:t>28.9.2023</a:t>
            </a:fld>
            <a:endParaRPr lang="fi-FI"/>
          </a:p>
        </p:txBody>
      </p:sp>
      <p:sp>
        <p:nvSpPr>
          <p:cNvPr id="6" name="Slide Number Placeholder 5">
            <a:extLst>
              <a:ext uri="{FF2B5EF4-FFF2-40B4-BE49-F238E27FC236}">
                <a16:creationId xmlns:a16="http://schemas.microsoft.com/office/drawing/2014/main" id="{2A863EE8-A52B-409A-9FBC-73FBB2C25005}"/>
              </a:ext>
            </a:extLst>
          </p:cNvPr>
          <p:cNvSpPr>
            <a:spLocks noGrp="1"/>
          </p:cNvSpPr>
          <p:nvPr>
            <p:ph type="sldNum" sz="quarter" idx="12"/>
          </p:nvPr>
        </p:nvSpPr>
        <p:spPr/>
        <p:txBody>
          <a:bodyPr/>
          <a:lstStyle/>
          <a:p>
            <a:fld id="{D5C7B8F6-2765-465B-BF52-D1DF320C1AE3}" type="slidenum">
              <a:rPr lang="fi-FI" smtClean="0"/>
              <a:t>‹#›</a:t>
            </a:fld>
            <a:endParaRPr lang="fi-FI"/>
          </a:p>
        </p:txBody>
      </p:sp>
      <p:sp>
        <p:nvSpPr>
          <p:cNvPr id="15" name="Text Placeholder 2">
            <a:extLst>
              <a:ext uri="{FF2B5EF4-FFF2-40B4-BE49-F238E27FC236}">
                <a16:creationId xmlns:a16="http://schemas.microsoft.com/office/drawing/2014/main" id="{36539525-7551-48F7-8D8F-A020ECBC39F0}"/>
              </a:ext>
            </a:extLst>
          </p:cNvPr>
          <p:cNvSpPr>
            <a:spLocks noGrp="1"/>
          </p:cNvSpPr>
          <p:nvPr>
            <p:ph idx="1"/>
          </p:nvPr>
        </p:nvSpPr>
        <p:spPr>
          <a:xfrm>
            <a:off x="673669" y="1299308"/>
            <a:ext cx="11205372" cy="472935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Footer Placeholder 4">
            <a:extLst>
              <a:ext uri="{FF2B5EF4-FFF2-40B4-BE49-F238E27FC236}">
                <a16:creationId xmlns:a16="http://schemas.microsoft.com/office/drawing/2014/main" id="{FB766A24-A8D9-4DFA-BA8B-3E0D6E55AD27}"/>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Poppins SemiBold" panose="00000700000000000000" pitchFamily="2" charset="0"/>
                <a:cs typeface="Poppins SemiBold" panose="00000700000000000000" pitchFamily="2" charset="0"/>
              </a:defRPr>
            </a:lvl1pPr>
          </a:lstStyle>
          <a:p>
            <a:pPr algn="ctr"/>
            <a:r>
              <a:rPr lang="fi-FI"/>
              <a:t>Alatunniste</a:t>
            </a:r>
          </a:p>
        </p:txBody>
      </p:sp>
    </p:spTree>
    <p:extLst>
      <p:ext uri="{BB962C8B-B14F-4D97-AF65-F5344CB8AC3E}">
        <p14:creationId xmlns:p14="http://schemas.microsoft.com/office/powerpoint/2010/main" val="3207338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Pääotsikko vaaleansinine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accent4"/>
                </a:solidFill>
              </a:defRPr>
            </a:lvl1pPr>
          </a:lstStyle>
          <a:p>
            <a:r>
              <a:rPr lang="en-GB" err="1"/>
              <a:t>Pääotsikko</a:t>
            </a:r>
            <a:r>
              <a:rPr lang="en-GB"/>
              <a:t> 60 </a:t>
            </a:r>
            <a:r>
              <a:rPr lang="en-GB" err="1"/>
              <a:t>pt</a:t>
            </a:r>
            <a:endParaRPr lang="fi-FI"/>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err="1"/>
              <a:t>Alaotsikko</a:t>
            </a:r>
            <a:r>
              <a:rPr lang="en-GB"/>
              <a:t> 24 </a:t>
            </a:r>
            <a:r>
              <a:rPr lang="en-GB" err="1"/>
              <a:t>pt</a:t>
            </a:r>
            <a:endParaRPr lang="fi-FI"/>
          </a:p>
        </p:txBody>
      </p:sp>
      <p:pic>
        <p:nvPicPr>
          <p:cNvPr id="5" name="Picture 4">
            <a:extLst>
              <a:ext uri="{FF2B5EF4-FFF2-40B4-BE49-F238E27FC236}">
                <a16:creationId xmlns:a16="http://schemas.microsoft.com/office/drawing/2014/main" id="{F254D366-ADB9-F81C-F3A9-0FE8B600B06F}"/>
              </a:ext>
            </a:extLst>
          </p:cNvPr>
          <p:cNvPicPr>
            <a:picLocks noChangeAspect="1"/>
          </p:cNvPicPr>
          <p:nvPr userDrawn="1"/>
        </p:nvPicPr>
        <p:blipFill>
          <a:blip r:embed="rId2"/>
          <a:stretch>
            <a:fillRect/>
          </a:stretch>
        </p:blipFill>
        <p:spPr>
          <a:xfrm>
            <a:off x="8250902" y="2000187"/>
            <a:ext cx="3645548" cy="3092400"/>
          </a:xfrm>
          <a:prstGeom prst="rect">
            <a:avLst/>
          </a:prstGeom>
        </p:spPr>
      </p:pic>
      <p:pic>
        <p:nvPicPr>
          <p:cNvPr id="8" name="Picture 7">
            <a:extLst>
              <a:ext uri="{FF2B5EF4-FFF2-40B4-BE49-F238E27FC236}">
                <a16:creationId xmlns:a16="http://schemas.microsoft.com/office/drawing/2014/main" id="{E8D32133-2774-9DDD-71BA-3A2DD7774E68}"/>
              </a:ext>
            </a:extLst>
          </p:cNvPr>
          <p:cNvPicPr>
            <a:picLocks noChangeAspect="1"/>
          </p:cNvPicPr>
          <p:nvPr userDrawn="1"/>
        </p:nvPicPr>
        <p:blipFill>
          <a:blip r:embed="rId3"/>
          <a:srcRect/>
          <a:stretch/>
        </p:blipFill>
        <p:spPr>
          <a:xfrm>
            <a:off x="144893" y="6057899"/>
            <a:ext cx="3152985" cy="678274"/>
          </a:xfrm>
          <a:prstGeom prst="rect">
            <a:avLst/>
          </a:prstGeom>
        </p:spPr>
      </p:pic>
    </p:spTree>
    <p:extLst>
      <p:ext uri="{BB962C8B-B14F-4D97-AF65-F5344CB8AC3E}">
        <p14:creationId xmlns:p14="http://schemas.microsoft.com/office/powerpoint/2010/main" val="1221167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Pääotsikko vaaleanvihreä">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9622C-145D-4ABD-A87E-FDE91D3CC031}"/>
              </a:ext>
            </a:extLst>
          </p:cNvPr>
          <p:cNvSpPr>
            <a:spLocks noGrp="1"/>
          </p:cNvSpPr>
          <p:nvPr>
            <p:ph type="ctrTitle" hasCustomPrompt="1"/>
          </p:nvPr>
        </p:nvSpPr>
        <p:spPr>
          <a:xfrm>
            <a:off x="838200" y="1470382"/>
            <a:ext cx="7158644" cy="2387600"/>
          </a:xfrm>
        </p:spPr>
        <p:txBody>
          <a:bodyPr anchor="b"/>
          <a:lstStyle>
            <a:lvl1pPr algn="l">
              <a:defRPr sz="6000">
                <a:solidFill>
                  <a:schemeClr val="accent4"/>
                </a:solidFill>
              </a:defRPr>
            </a:lvl1pPr>
          </a:lstStyle>
          <a:p>
            <a:r>
              <a:rPr lang="en-GB" err="1"/>
              <a:t>Pääotsikko</a:t>
            </a:r>
            <a:r>
              <a:rPr lang="en-GB"/>
              <a:t> 60 </a:t>
            </a:r>
            <a:r>
              <a:rPr lang="en-GB" err="1"/>
              <a:t>pt</a:t>
            </a:r>
            <a:endParaRPr lang="fi-FI"/>
          </a:p>
        </p:txBody>
      </p:sp>
      <p:sp>
        <p:nvSpPr>
          <p:cNvPr id="3" name="Subtitle 2">
            <a:extLst>
              <a:ext uri="{FF2B5EF4-FFF2-40B4-BE49-F238E27FC236}">
                <a16:creationId xmlns:a16="http://schemas.microsoft.com/office/drawing/2014/main" id="{A659A345-FC67-CD99-307C-D1D12E9D4E5A}"/>
              </a:ext>
            </a:extLst>
          </p:cNvPr>
          <p:cNvSpPr>
            <a:spLocks noGrp="1"/>
          </p:cNvSpPr>
          <p:nvPr>
            <p:ph type="subTitle" idx="1" hasCustomPrompt="1"/>
          </p:nvPr>
        </p:nvSpPr>
        <p:spPr>
          <a:xfrm>
            <a:off x="838200" y="4049485"/>
            <a:ext cx="7158644" cy="1556333"/>
          </a:xfrm>
        </p:spPr>
        <p:txBody>
          <a:bodyPr/>
          <a:lstStyle>
            <a:lvl1pPr marL="0" indent="0" algn="l">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err="1"/>
              <a:t>Alaotsikko</a:t>
            </a:r>
            <a:r>
              <a:rPr lang="en-GB"/>
              <a:t> 24 </a:t>
            </a:r>
            <a:r>
              <a:rPr lang="en-GB" err="1"/>
              <a:t>pt</a:t>
            </a:r>
            <a:endParaRPr lang="fi-FI"/>
          </a:p>
        </p:txBody>
      </p:sp>
      <p:pic>
        <p:nvPicPr>
          <p:cNvPr id="7" name="Picture 6">
            <a:extLst>
              <a:ext uri="{FF2B5EF4-FFF2-40B4-BE49-F238E27FC236}">
                <a16:creationId xmlns:a16="http://schemas.microsoft.com/office/drawing/2014/main" id="{176E8D17-302F-2708-9A0F-82CA796E9E1A}"/>
              </a:ext>
            </a:extLst>
          </p:cNvPr>
          <p:cNvPicPr>
            <a:picLocks noChangeAspect="1"/>
          </p:cNvPicPr>
          <p:nvPr userDrawn="1"/>
        </p:nvPicPr>
        <p:blipFill>
          <a:blip r:embed="rId2"/>
          <a:stretch>
            <a:fillRect/>
          </a:stretch>
        </p:blipFill>
        <p:spPr>
          <a:xfrm>
            <a:off x="8250902" y="2000187"/>
            <a:ext cx="3645548" cy="3092400"/>
          </a:xfrm>
          <a:prstGeom prst="rect">
            <a:avLst/>
          </a:prstGeom>
        </p:spPr>
      </p:pic>
      <p:pic>
        <p:nvPicPr>
          <p:cNvPr id="8" name="Picture 7">
            <a:extLst>
              <a:ext uri="{FF2B5EF4-FFF2-40B4-BE49-F238E27FC236}">
                <a16:creationId xmlns:a16="http://schemas.microsoft.com/office/drawing/2014/main" id="{DA132C5A-86DF-8300-B725-365FF5BB1A77}"/>
              </a:ext>
            </a:extLst>
          </p:cNvPr>
          <p:cNvPicPr>
            <a:picLocks noChangeAspect="1"/>
          </p:cNvPicPr>
          <p:nvPr userDrawn="1"/>
        </p:nvPicPr>
        <p:blipFill>
          <a:blip r:embed="rId3"/>
          <a:srcRect/>
          <a:stretch/>
        </p:blipFill>
        <p:spPr>
          <a:xfrm>
            <a:off x="144893" y="6057899"/>
            <a:ext cx="3152985" cy="678274"/>
          </a:xfrm>
          <a:prstGeom prst="rect">
            <a:avLst/>
          </a:prstGeom>
        </p:spPr>
      </p:pic>
    </p:spTree>
    <p:extLst>
      <p:ext uri="{BB962C8B-B14F-4D97-AF65-F5344CB8AC3E}">
        <p14:creationId xmlns:p14="http://schemas.microsoft.com/office/powerpoint/2010/main" val="1844361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28.9.2023</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399199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loitusruutu_valkoinen">
    <p:spTree>
      <p:nvGrpSpPr>
        <p:cNvPr id="1" name=""/>
        <p:cNvGrpSpPr/>
        <p:nvPr/>
      </p:nvGrpSpPr>
      <p:grpSpPr>
        <a:xfrm>
          <a:off x="0" y="0"/>
          <a:ext cx="0" cy="0"/>
          <a:chOff x="0" y="0"/>
          <a:chExt cx="0" cy="0"/>
        </a:xfrm>
      </p:grpSpPr>
      <p:pic>
        <p:nvPicPr>
          <p:cNvPr id="13" name="Picture 12" descr="A picture containing building, clipart&#10;&#10;Description automatically generated">
            <a:extLst>
              <a:ext uri="{FF2B5EF4-FFF2-40B4-BE49-F238E27FC236}">
                <a16:creationId xmlns:a16="http://schemas.microsoft.com/office/drawing/2014/main" id="{7042E8DA-BDAD-400E-B10D-5DDB2028D58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50902" y="2000187"/>
            <a:ext cx="3645475" cy="3089974"/>
          </a:xfrm>
          <a:prstGeom prst="rect">
            <a:avLst/>
          </a:prstGeom>
        </p:spPr>
      </p:pic>
      <p:sp>
        <p:nvSpPr>
          <p:cNvPr id="14" name="Rectangle 13">
            <a:extLst>
              <a:ext uri="{FF2B5EF4-FFF2-40B4-BE49-F238E27FC236}">
                <a16:creationId xmlns:a16="http://schemas.microsoft.com/office/drawing/2014/main" id="{E5960C26-0006-4CDB-BFA6-EED7F960FBB8}"/>
              </a:ext>
            </a:extLst>
          </p:cNvPr>
          <p:cNvSpPr/>
          <p:nvPr userDrawn="1"/>
        </p:nvSpPr>
        <p:spPr>
          <a:xfrm>
            <a:off x="9983495" y="0"/>
            <a:ext cx="2208505" cy="16154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pic>
        <p:nvPicPr>
          <p:cNvPr id="15" name="Picture 14">
            <a:extLst>
              <a:ext uri="{FF2B5EF4-FFF2-40B4-BE49-F238E27FC236}">
                <a16:creationId xmlns:a16="http://schemas.microsoft.com/office/drawing/2014/main" id="{A7633F30-81AA-4E31-B02C-5D35D292036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50902" y="2000060"/>
            <a:ext cx="3645475" cy="3089974"/>
          </a:xfrm>
          <a:prstGeom prst="rect">
            <a:avLst/>
          </a:prstGeom>
        </p:spPr>
      </p:pic>
      <p:sp>
        <p:nvSpPr>
          <p:cNvPr id="10" name="Title 1">
            <a:extLst>
              <a:ext uri="{FF2B5EF4-FFF2-40B4-BE49-F238E27FC236}">
                <a16:creationId xmlns:a16="http://schemas.microsoft.com/office/drawing/2014/main" id="{E1BDC3D3-EB17-0487-C235-F850563BC9A6}"/>
              </a:ext>
            </a:extLst>
          </p:cNvPr>
          <p:cNvSpPr>
            <a:spLocks noGrp="1"/>
          </p:cNvSpPr>
          <p:nvPr>
            <p:ph type="ctrTitle"/>
          </p:nvPr>
        </p:nvSpPr>
        <p:spPr>
          <a:xfrm>
            <a:off x="548116" y="1807147"/>
            <a:ext cx="7407164" cy="2387600"/>
          </a:xfrm>
          <a:prstGeom prst="rect">
            <a:avLst/>
          </a:prstGeom>
        </p:spPr>
        <p:txBody>
          <a:bodyPr anchor="b"/>
          <a:lstStyle>
            <a:lvl1pPr algn="l">
              <a:defRPr sz="6000">
                <a:solidFill>
                  <a:schemeClr val="tx1"/>
                </a:solidFill>
              </a:defRPr>
            </a:lvl1pPr>
          </a:lstStyle>
          <a:p>
            <a:r>
              <a:rPr lang="en-US"/>
              <a:t>Click to edit Master title style</a:t>
            </a:r>
            <a:endParaRPr lang="fi-FI"/>
          </a:p>
        </p:txBody>
      </p:sp>
      <p:sp>
        <p:nvSpPr>
          <p:cNvPr id="17" name="Subtitle 2">
            <a:extLst>
              <a:ext uri="{FF2B5EF4-FFF2-40B4-BE49-F238E27FC236}">
                <a16:creationId xmlns:a16="http://schemas.microsoft.com/office/drawing/2014/main" id="{DA486FA2-7EDF-3CDE-B2A8-1996C5B90363}"/>
              </a:ext>
            </a:extLst>
          </p:cNvPr>
          <p:cNvSpPr>
            <a:spLocks noGrp="1"/>
          </p:cNvSpPr>
          <p:nvPr>
            <p:ph type="subTitle" idx="1"/>
          </p:nvPr>
        </p:nvSpPr>
        <p:spPr>
          <a:xfrm>
            <a:off x="548116" y="4369118"/>
            <a:ext cx="7407164" cy="1655762"/>
          </a:xfrm>
          <a:prstGeom prst="rect">
            <a:avLst/>
          </a:prstGeom>
        </p:spPr>
        <p:txBody>
          <a:bodyPr/>
          <a:lstStyle>
            <a:lvl1pPr marL="0" indent="0" algn="l">
              <a:buNone/>
              <a:defRPr sz="2400" b="1">
                <a:solidFill>
                  <a:schemeClr val="tx1"/>
                </a:solidFill>
                <a:latin typeface="+mj-lt"/>
                <a:cs typeface="Poppins ExtraBold" panose="000009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Tree>
    <p:extLst>
      <p:ext uri="{BB962C8B-B14F-4D97-AF65-F5344CB8AC3E}">
        <p14:creationId xmlns:p14="http://schemas.microsoft.com/office/powerpoint/2010/main" val="3064365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18" Type="http://schemas.openxmlformats.org/officeDocument/2006/relationships/slideLayout" Target="../slideLayouts/slideLayout25.xml"/><Relationship Id="rId26" Type="http://schemas.openxmlformats.org/officeDocument/2006/relationships/slideLayout" Target="../slideLayouts/slideLayout33.xml"/><Relationship Id="rId39" Type="http://schemas.openxmlformats.org/officeDocument/2006/relationships/slideLayout" Target="../slideLayouts/slideLayout46.xml"/><Relationship Id="rId3" Type="http://schemas.openxmlformats.org/officeDocument/2006/relationships/slideLayout" Target="../slideLayouts/slideLayout10.xml"/><Relationship Id="rId21" Type="http://schemas.openxmlformats.org/officeDocument/2006/relationships/slideLayout" Target="../slideLayouts/slideLayout28.xml"/><Relationship Id="rId34" Type="http://schemas.openxmlformats.org/officeDocument/2006/relationships/slideLayout" Target="../slideLayouts/slideLayout41.xml"/><Relationship Id="rId42" Type="http://schemas.openxmlformats.org/officeDocument/2006/relationships/slideLayout" Target="../slideLayouts/slideLayout49.xml"/><Relationship Id="rId47" Type="http://schemas.openxmlformats.org/officeDocument/2006/relationships/image" Target="../media/image7.png"/><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slideLayout" Target="../slideLayouts/slideLayout24.xml"/><Relationship Id="rId25" Type="http://schemas.openxmlformats.org/officeDocument/2006/relationships/slideLayout" Target="../slideLayouts/slideLayout32.xml"/><Relationship Id="rId33" Type="http://schemas.openxmlformats.org/officeDocument/2006/relationships/slideLayout" Target="../slideLayouts/slideLayout40.xml"/><Relationship Id="rId38" Type="http://schemas.openxmlformats.org/officeDocument/2006/relationships/slideLayout" Target="../slideLayouts/slideLayout45.xml"/><Relationship Id="rId46" Type="http://schemas.openxmlformats.org/officeDocument/2006/relationships/image" Target="../media/image1.png"/><Relationship Id="rId2" Type="http://schemas.openxmlformats.org/officeDocument/2006/relationships/slideLayout" Target="../slideLayouts/slideLayout9.xml"/><Relationship Id="rId16" Type="http://schemas.openxmlformats.org/officeDocument/2006/relationships/slideLayout" Target="../slideLayouts/slideLayout23.xml"/><Relationship Id="rId20" Type="http://schemas.openxmlformats.org/officeDocument/2006/relationships/slideLayout" Target="../slideLayouts/slideLayout27.xml"/><Relationship Id="rId29" Type="http://schemas.openxmlformats.org/officeDocument/2006/relationships/slideLayout" Target="../slideLayouts/slideLayout36.xml"/><Relationship Id="rId41" Type="http://schemas.openxmlformats.org/officeDocument/2006/relationships/slideLayout" Target="../slideLayouts/slideLayout48.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24" Type="http://schemas.openxmlformats.org/officeDocument/2006/relationships/slideLayout" Target="../slideLayouts/slideLayout31.xml"/><Relationship Id="rId32" Type="http://schemas.openxmlformats.org/officeDocument/2006/relationships/slideLayout" Target="../slideLayouts/slideLayout39.xml"/><Relationship Id="rId37" Type="http://schemas.openxmlformats.org/officeDocument/2006/relationships/slideLayout" Target="../slideLayouts/slideLayout44.xml"/><Relationship Id="rId40" Type="http://schemas.openxmlformats.org/officeDocument/2006/relationships/slideLayout" Target="../slideLayouts/slideLayout47.xml"/><Relationship Id="rId45" Type="http://schemas.openxmlformats.org/officeDocument/2006/relationships/theme" Target="../theme/theme2.xml"/><Relationship Id="rId5" Type="http://schemas.openxmlformats.org/officeDocument/2006/relationships/slideLayout" Target="../slideLayouts/slideLayout12.xml"/><Relationship Id="rId15" Type="http://schemas.openxmlformats.org/officeDocument/2006/relationships/slideLayout" Target="../slideLayouts/slideLayout22.xml"/><Relationship Id="rId23" Type="http://schemas.openxmlformats.org/officeDocument/2006/relationships/slideLayout" Target="../slideLayouts/slideLayout30.xml"/><Relationship Id="rId28" Type="http://schemas.openxmlformats.org/officeDocument/2006/relationships/slideLayout" Target="../slideLayouts/slideLayout35.xml"/><Relationship Id="rId36" Type="http://schemas.openxmlformats.org/officeDocument/2006/relationships/slideLayout" Target="../slideLayouts/slideLayout43.xml"/><Relationship Id="rId10" Type="http://schemas.openxmlformats.org/officeDocument/2006/relationships/slideLayout" Target="../slideLayouts/slideLayout17.xml"/><Relationship Id="rId19" Type="http://schemas.openxmlformats.org/officeDocument/2006/relationships/slideLayout" Target="../slideLayouts/slideLayout26.xml"/><Relationship Id="rId31" Type="http://schemas.openxmlformats.org/officeDocument/2006/relationships/slideLayout" Target="../slideLayouts/slideLayout38.xml"/><Relationship Id="rId44" Type="http://schemas.openxmlformats.org/officeDocument/2006/relationships/slideLayout" Target="../slideLayouts/slideLayout51.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 Id="rId22" Type="http://schemas.openxmlformats.org/officeDocument/2006/relationships/slideLayout" Target="../slideLayouts/slideLayout29.xml"/><Relationship Id="rId27" Type="http://schemas.openxmlformats.org/officeDocument/2006/relationships/slideLayout" Target="../slideLayouts/slideLayout34.xml"/><Relationship Id="rId30" Type="http://schemas.openxmlformats.org/officeDocument/2006/relationships/slideLayout" Target="../slideLayouts/slideLayout37.xml"/><Relationship Id="rId35" Type="http://schemas.openxmlformats.org/officeDocument/2006/relationships/slideLayout" Target="../slideLayouts/slideLayout42.xml"/><Relationship Id="rId43" Type="http://schemas.openxmlformats.org/officeDocument/2006/relationships/slideLayout" Target="../slideLayouts/slideLayout50.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52.xml"/><Relationship Id="rId4" Type="http://schemas.openxmlformats.org/officeDocument/2006/relationships/image" Target="../media/image7.png"/></Relationships>
</file>

<file path=ppt/slideMasters/_rels/slideMaster4.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image" Target="../media/image16.png"/><Relationship Id="rId2" Type="http://schemas.openxmlformats.org/officeDocument/2006/relationships/theme" Target="../theme/theme4.xml"/><Relationship Id="rId1" Type="http://schemas.openxmlformats.org/officeDocument/2006/relationships/slideLayout" Target="../slideLayouts/slideLayout53.xml"/><Relationship Id="rId6" Type="http://schemas.openxmlformats.org/officeDocument/2006/relationships/image" Target="../media/image1.png"/><Relationship Id="rId5" Type="http://schemas.openxmlformats.org/officeDocument/2006/relationships/image" Target="../media/image15.emf"/><Relationship Id="rId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910806-493F-132E-0D2E-D75D41432495}"/>
              </a:ext>
            </a:extLst>
          </p:cNvPr>
          <p:cNvSpPr>
            <a:spLocks noGrp="1"/>
          </p:cNvSpPr>
          <p:nvPr>
            <p:ph type="title"/>
          </p:nvPr>
        </p:nvSpPr>
        <p:spPr>
          <a:xfrm>
            <a:off x="549965" y="535510"/>
            <a:ext cx="10260000" cy="1325563"/>
          </a:xfrm>
          <a:prstGeom prst="rect">
            <a:avLst/>
          </a:prstGeom>
        </p:spPr>
        <p:txBody>
          <a:bodyPr vert="horz" lIns="91440" tIns="45720" rIns="91440" bIns="45720" rtlCol="0" anchor="b">
            <a:normAutofit/>
          </a:bodyPr>
          <a:lstStyle/>
          <a:p>
            <a:r>
              <a:rPr lang="en-GB"/>
              <a:t>Click to edit Master title style</a:t>
            </a:r>
            <a:endParaRPr lang="fi-FI"/>
          </a:p>
        </p:txBody>
      </p:sp>
      <p:sp>
        <p:nvSpPr>
          <p:cNvPr id="3" name="Text Placeholder 2">
            <a:extLst>
              <a:ext uri="{FF2B5EF4-FFF2-40B4-BE49-F238E27FC236}">
                <a16:creationId xmlns:a16="http://schemas.microsoft.com/office/drawing/2014/main" id="{7504D146-646D-D54B-D78B-31FF201B629E}"/>
              </a:ext>
            </a:extLst>
          </p:cNvPr>
          <p:cNvSpPr>
            <a:spLocks noGrp="1"/>
          </p:cNvSpPr>
          <p:nvPr>
            <p:ph type="body" idx="1"/>
          </p:nvPr>
        </p:nvSpPr>
        <p:spPr>
          <a:xfrm>
            <a:off x="549965" y="2044748"/>
            <a:ext cx="10260000" cy="3952291"/>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4" name="Date Placeholder 3">
            <a:extLst>
              <a:ext uri="{FF2B5EF4-FFF2-40B4-BE49-F238E27FC236}">
                <a16:creationId xmlns:a16="http://schemas.microsoft.com/office/drawing/2014/main" id="{C4024139-035D-0AA1-BB99-874ED2891B38}"/>
              </a:ext>
            </a:extLst>
          </p:cNvPr>
          <p:cNvSpPr>
            <a:spLocks noGrp="1"/>
          </p:cNvSpPr>
          <p:nvPr>
            <p:ph type="dt" sz="half" idx="2"/>
          </p:nvPr>
        </p:nvSpPr>
        <p:spPr>
          <a:xfrm>
            <a:off x="9329995" y="6213846"/>
            <a:ext cx="963149" cy="365125"/>
          </a:xfrm>
          <a:prstGeom prst="rect">
            <a:avLst/>
          </a:prstGeom>
        </p:spPr>
        <p:txBody>
          <a:bodyPr vert="horz" lIns="91440" tIns="45720" rIns="91440" bIns="45720" rtlCol="0" anchor="ctr"/>
          <a:lstStyle>
            <a:lvl1pPr algn="ctr">
              <a:defRPr sz="1200">
                <a:solidFill>
                  <a:schemeClr val="accent4">
                    <a:lumMod val="50000"/>
                    <a:lumOff val="50000"/>
                  </a:schemeClr>
                </a:solidFill>
              </a:defRPr>
            </a:lvl1pPr>
          </a:lstStyle>
          <a:p>
            <a:fld id="{84F32CFB-8CF4-1C49-BC5F-593B5F3D3B14}" type="datetimeFigureOut">
              <a:rPr lang="fi-FI" smtClean="0"/>
              <a:pPr/>
              <a:t>28.9.2023</a:t>
            </a:fld>
            <a:endParaRPr lang="fi-FI"/>
          </a:p>
        </p:txBody>
      </p:sp>
      <p:sp>
        <p:nvSpPr>
          <p:cNvPr id="5" name="Footer Placeholder 4">
            <a:extLst>
              <a:ext uri="{FF2B5EF4-FFF2-40B4-BE49-F238E27FC236}">
                <a16:creationId xmlns:a16="http://schemas.microsoft.com/office/drawing/2014/main" id="{4979ABD9-72EF-74E9-13CE-7645C8EAE364}"/>
              </a:ext>
            </a:extLst>
          </p:cNvPr>
          <p:cNvSpPr>
            <a:spLocks noGrp="1"/>
          </p:cNvSpPr>
          <p:nvPr>
            <p:ph type="ftr" sz="quarter" idx="3"/>
          </p:nvPr>
        </p:nvSpPr>
        <p:spPr>
          <a:xfrm>
            <a:off x="5093553" y="6213846"/>
            <a:ext cx="4114800" cy="365125"/>
          </a:xfrm>
          <a:prstGeom prst="rect">
            <a:avLst/>
          </a:prstGeom>
        </p:spPr>
        <p:txBody>
          <a:bodyPr vert="horz" lIns="91440" tIns="45720" rIns="91440" bIns="45720" rtlCol="0" anchor="ctr"/>
          <a:lstStyle>
            <a:lvl1pPr algn="ctr">
              <a:defRPr sz="1200">
                <a:solidFill>
                  <a:schemeClr val="accent4">
                    <a:lumMod val="50000"/>
                    <a:lumOff val="50000"/>
                  </a:schemeClr>
                </a:solidFill>
              </a:defRPr>
            </a:lvl1pPr>
          </a:lstStyle>
          <a:p>
            <a:r>
              <a:rPr lang="fi-FI"/>
              <a:t>Alatunniste</a:t>
            </a:r>
          </a:p>
        </p:txBody>
      </p:sp>
      <p:sp>
        <p:nvSpPr>
          <p:cNvPr id="6" name="Slide Number Placeholder 5">
            <a:extLst>
              <a:ext uri="{FF2B5EF4-FFF2-40B4-BE49-F238E27FC236}">
                <a16:creationId xmlns:a16="http://schemas.microsoft.com/office/drawing/2014/main" id="{F87A2E6B-A0EF-85D5-B8E9-510C93B251DB}"/>
              </a:ext>
            </a:extLst>
          </p:cNvPr>
          <p:cNvSpPr>
            <a:spLocks noGrp="1"/>
          </p:cNvSpPr>
          <p:nvPr>
            <p:ph type="sldNum" sz="quarter" idx="4"/>
          </p:nvPr>
        </p:nvSpPr>
        <p:spPr>
          <a:xfrm>
            <a:off x="10397750" y="6213846"/>
            <a:ext cx="409398" cy="365125"/>
          </a:xfrm>
          <a:prstGeom prst="rect">
            <a:avLst/>
          </a:prstGeom>
        </p:spPr>
        <p:txBody>
          <a:bodyPr vert="horz" lIns="91440" tIns="45720" rIns="91440" bIns="45720" rtlCol="0" anchor="ctr"/>
          <a:lstStyle>
            <a:lvl1pPr algn="r">
              <a:defRPr sz="1200">
                <a:solidFill>
                  <a:schemeClr val="accent4">
                    <a:lumMod val="50000"/>
                    <a:lumOff val="50000"/>
                  </a:schemeClr>
                </a:solidFill>
              </a:defRPr>
            </a:lvl1pPr>
          </a:lstStyle>
          <a:p>
            <a:fld id="{6FF9B090-397C-D745-B26D-388A8603260D}" type="slidenum">
              <a:rPr lang="fi-FI" smtClean="0"/>
              <a:pPr/>
              <a:t>‹#›</a:t>
            </a:fld>
            <a:endParaRPr lang="fi-FI"/>
          </a:p>
        </p:txBody>
      </p:sp>
    </p:spTree>
    <p:extLst>
      <p:ext uri="{BB962C8B-B14F-4D97-AF65-F5344CB8AC3E}">
        <p14:creationId xmlns:p14="http://schemas.microsoft.com/office/powerpoint/2010/main" val="12518981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914400" rtl="0" eaLnBrk="1" latinLnBrk="0" hangingPunct="1">
        <a:lnSpc>
          <a:spcPct val="90000"/>
        </a:lnSpc>
        <a:spcBef>
          <a:spcPct val="0"/>
        </a:spcBef>
        <a:buNone/>
        <a:defRPr sz="4400" kern="1200">
          <a:solidFill>
            <a:schemeClr val="accent4"/>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accent4"/>
          </a:solidFill>
          <a:latin typeface="Calibri Light" panose="020F0302020204030204" pitchFamily="34" charset="0"/>
          <a:ea typeface="+mn-ea"/>
          <a:cs typeface="Calibri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accent4"/>
          </a:solidFill>
          <a:latin typeface="Calibri Light" panose="020F0302020204030204" pitchFamily="34" charset="0"/>
          <a:ea typeface="+mn-ea"/>
          <a:cs typeface="Calibri Light" panose="020F03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accent4"/>
          </a:solidFill>
          <a:latin typeface="Calibri Light" panose="020F0302020204030204" pitchFamily="34" charset="0"/>
          <a:ea typeface="+mn-ea"/>
          <a:cs typeface="Calibri Light" panose="020F03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accent4"/>
          </a:solidFill>
          <a:latin typeface="Calibri Light" panose="020F0302020204030204" pitchFamily="34" charset="0"/>
          <a:ea typeface="+mn-ea"/>
          <a:cs typeface="Calibri Light" panose="020F03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accent4"/>
          </a:solidFill>
          <a:latin typeface="Calibri Light" panose="020F0302020204030204" pitchFamily="34" charset="0"/>
          <a:ea typeface="+mn-ea"/>
          <a:cs typeface="Calibri Light" panose="020F03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B16872D-DE43-4755-8211-BDAE2EE6B3BF}"/>
              </a:ext>
            </a:extLst>
          </p:cNvPr>
          <p:cNvSpPr>
            <a:spLocks noGrp="1"/>
          </p:cNvSpPr>
          <p:nvPr>
            <p:ph type="dt" sz="half" idx="2"/>
          </p:nvPr>
        </p:nvSpPr>
        <p:spPr>
          <a:xfrm>
            <a:off x="9983495" y="6257748"/>
            <a:ext cx="1074804" cy="365125"/>
          </a:xfrm>
          <a:prstGeom prst="rect">
            <a:avLst/>
          </a:prstGeom>
        </p:spPr>
        <p:txBody>
          <a:bodyPr vert="horz" lIns="91440" tIns="45720" rIns="91440" bIns="45720" rtlCol="0" anchor="ctr"/>
          <a:lstStyle>
            <a:lvl1pPr algn="ctr">
              <a:defRPr sz="1200">
                <a:solidFill>
                  <a:schemeClr val="tx1"/>
                </a:solidFill>
                <a:latin typeface="+mn-lt"/>
                <a:cs typeface="Poppins SemiBold" panose="00000700000000000000" pitchFamily="2" charset="0"/>
              </a:defRPr>
            </a:lvl1pPr>
          </a:lstStyle>
          <a:p>
            <a:fld id="{6F3F4CD8-536F-4549-973D-0FBA9CAF6C21}" type="datetime1">
              <a:rPr lang="fi-FI" smtClean="0"/>
              <a:pPr/>
              <a:t>28.9.2023</a:t>
            </a:fld>
            <a:endParaRPr lang="fi-FI"/>
          </a:p>
        </p:txBody>
      </p:sp>
      <p:sp>
        <p:nvSpPr>
          <p:cNvPr id="6" name="Slide Number Placeholder 5">
            <a:extLst>
              <a:ext uri="{FF2B5EF4-FFF2-40B4-BE49-F238E27FC236}">
                <a16:creationId xmlns:a16="http://schemas.microsoft.com/office/drawing/2014/main" id="{7ED66FFF-A4FB-4489-9B49-5DDC688AAB1C}"/>
              </a:ext>
            </a:extLst>
          </p:cNvPr>
          <p:cNvSpPr>
            <a:spLocks noGrp="1"/>
          </p:cNvSpPr>
          <p:nvPr>
            <p:ph type="sldNum" sz="quarter" idx="4"/>
          </p:nvPr>
        </p:nvSpPr>
        <p:spPr>
          <a:xfrm>
            <a:off x="11275568" y="6257749"/>
            <a:ext cx="603473" cy="365125"/>
          </a:xfrm>
          <a:prstGeom prst="rect">
            <a:avLst/>
          </a:prstGeom>
        </p:spPr>
        <p:txBody>
          <a:bodyPr vert="horz" lIns="91440" tIns="45720" rIns="91440" bIns="45720" rtlCol="0" anchor="ctr"/>
          <a:lstStyle>
            <a:lvl1pPr algn="ctr">
              <a:defRPr sz="1200">
                <a:solidFill>
                  <a:schemeClr val="tx1"/>
                </a:solidFill>
                <a:latin typeface="+mn-lt"/>
                <a:cs typeface="Poppins SemiBold" panose="00000700000000000000" pitchFamily="2" charset="0"/>
              </a:defRPr>
            </a:lvl1pPr>
          </a:lstStyle>
          <a:p>
            <a:fld id="{D5C7B8F6-2765-465B-BF52-D1DF320C1AE3}" type="slidenum">
              <a:rPr lang="fi-FI" smtClean="0"/>
              <a:pPr/>
              <a:t>‹#›</a:t>
            </a:fld>
            <a:endParaRPr lang="fi-FI"/>
          </a:p>
        </p:txBody>
      </p:sp>
      <p:sp>
        <p:nvSpPr>
          <p:cNvPr id="18" name="Footer Placeholder 4">
            <a:extLst>
              <a:ext uri="{FF2B5EF4-FFF2-40B4-BE49-F238E27FC236}">
                <a16:creationId xmlns:a16="http://schemas.microsoft.com/office/drawing/2014/main" id="{34F72BBA-3120-418C-94D3-114F2CB3192E}"/>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pic>
        <p:nvPicPr>
          <p:cNvPr id="54" name="Picture 53">
            <a:extLst>
              <a:ext uri="{FF2B5EF4-FFF2-40B4-BE49-F238E27FC236}">
                <a16:creationId xmlns:a16="http://schemas.microsoft.com/office/drawing/2014/main" id="{B4A78410-7DAE-4BD5-ACEE-CAF6BFA9404C}"/>
              </a:ext>
            </a:extLst>
          </p:cNvPr>
          <p:cNvPicPr>
            <a:picLocks noChangeAspect="1"/>
          </p:cNvPicPr>
          <p:nvPr userDrawn="1"/>
        </p:nvPicPr>
        <p:blipFill>
          <a:blip r:embed="rId46">
            <a:extLst>
              <a:ext uri="{28A0092B-C50C-407E-A947-70E740481C1C}">
                <a14:useLocalDpi xmlns:a14="http://schemas.microsoft.com/office/drawing/2010/main" val="0"/>
              </a:ext>
            </a:extLst>
          </a:blip>
          <a:stretch>
            <a:fillRect/>
          </a:stretch>
        </p:blipFill>
        <p:spPr>
          <a:xfrm>
            <a:off x="11057517" y="431617"/>
            <a:ext cx="821524" cy="696339"/>
          </a:xfrm>
          <a:prstGeom prst="rect">
            <a:avLst/>
          </a:prstGeom>
        </p:spPr>
      </p:pic>
      <p:pic>
        <p:nvPicPr>
          <p:cNvPr id="7" name="Picture 6">
            <a:extLst>
              <a:ext uri="{FF2B5EF4-FFF2-40B4-BE49-F238E27FC236}">
                <a16:creationId xmlns:a16="http://schemas.microsoft.com/office/drawing/2014/main" id="{768F5E9F-A37F-4244-A1FD-705A898F7F45}"/>
              </a:ext>
            </a:extLst>
          </p:cNvPr>
          <p:cNvPicPr>
            <a:picLocks noChangeAspect="1"/>
          </p:cNvPicPr>
          <p:nvPr userDrawn="1"/>
        </p:nvPicPr>
        <p:blipFill>
          <a:blip r:embed="rId47">
            <a:extLst>
              <a:ext uri="{28A0092B-C50C-407E-A947-70E740481C1C}">
                <a14:useLocalDpi xmlns:a14="http://schemas.microsoft.com/office/drawing/2010/main" val="0"/>
              </a:ext>
            </a:extLst>
          </a:blip>
          <a:srcRect/>
          <a:stretch/>
        </p:blipFill>
        <p:spPr>
          <a:xfrm>
            <a:off x="473516" y="6040692"/>
            <a:ext cx="2709824" cy="784423"/>
          </a:xfrm>
          <a:prstGeom prst="rect">
            <a:avLst/>
          </a:prstGeom>
        </p:spPr>
      </p:pic>
      <p:sp>
        <p:nvSpPr>
          <p:cNvPr id="9" name="Title Placeholder 1">
            <a:extLst>
              <a:ext uri="{FF2B5EF4-FFF2-40B4-BE49-F238E27FC236}">
                <a16:creationId xmlns:a16="http://schemas.microsoft.com/office/drawing/2014/main" id="{561516D5-0AAA-DE78-E828-72FCAD04A9F7}"/>
              </a:ext>
            </a:extLst>
          </p:cNvPr>
          <p:cNvSpPr>
            <a:spLocks noGrp="1"/>
          </p:cNvSpPr>
          <p:nvPr>
            <p:ph type="title"/>
          </p:nvPr>
        </p:nvSpPr>
        <p:spPr>
          <a:xfrm>
            <a:off x="673668" y="487242"/>
            <a:ext cx="9569557" cy="613182"/>
          </a:xfrm>
          <a:prstGeom prst="rect">
            <a:avLst/>
          </a:prstGeom>
        </p:spPr>
        <p:txBody>
          <a:bodyPr vert="horz" lIns="91440" tIns="45720" rIns="91440" bIns="45720" rtlCol="0" anchor="ctr">
            <a:noAutofit/>
          </a:bodyPr>
          <a:lstStyle/>
          <a:p>
            <a:r>
              <a:rPr lang="fi-FI" noProof="0" err="1"/>
              <a:t>Click</a:t>
            </a:r>
            <a:r>
              <a:rPr lang="fi-FI" noProof="0"/>
              <a:t> to </a:t>
            </a:r>
            <a:r>
              <a:rPr lang="fi-FI" noProof="0" err="1"/>
              <a:t>edit</a:t>
            </a:r>
            <a:r>
              <a:rPr lang="fi-FI" noProof="0"/>
              <a:t> Master </a:t>
            </a:r>
            <a:r>
              <a:rPr lang="fi-FI" noProof="0" err="1"/>
              <a:t>title</a:t>
            </a:r>
            <a:r>
              <a:rPr lang="fi-FI" noProof="0"/>
              <a:t> </a:t>
            </a:r>
            <a:r>
              <a:rPr lang="fi-FI" noProof="0" err="1"/>
              <a:t>style</a:t>
            </a:r>
            <a:endParaRPr lang="fi-FI" noProof="0"/>
          </a:p>
        </p:txBody>
      </p:sp>
      <p:sp>
        <p:nvSpPr>
          <p:cNvPr id="10" name="Text Placeholder 2">
            <a:extLst>
              <a:ext uri="{FF2B5EF4-FFF2-40B4-BE49-F238E27FC236}">
                <a16:creationId xmlns:a16="http://schemas.microsoft.com/office/drawing/2014/main" id="{F86F9587-735F-C8FE-1B9D-811387FA7D7B}"/>
              </a:ext>
            </a:extLst>
          </p:cNvPr>
          <p:cNvSpPr>
            <a:spLocks noGrp="1"/>
          </p:cNvSpPr>
          <p:nvPr>
            <p:ph type="body" idx="1"/>
          </p:nvPr>
        </p:nvSpPr>
        <p:spPr>
          <a:xfrm>
            <a:off x="673669" y="1428750"/>
            <a:ext cx="11205372" cy="4599915"/>
          </a:xfrm>
          <a:prstGeom prst="rect">
            <a:avLst/>
          </a:prstGeom>
        </p:spPr>
        <p:txBody>
          <a:bodyPr vert="horz" lIns="91440" tIns="45720" rIns="91440" bIns="45720" rtlCol="0">
            <a:normAutofit/>
          </a:bodyPr>
          <a:lstStyle/>
          <a:p>
            <a:pPr lvl="0"/>
            <a:r>
              <a:rPr lang="fi-FI" noProof="0" err="1"/>
              <a:t>Edit</a:t>
            </a:r>
            <a:r>
              <a:rPr lang="fi-FI" noProof="0"/>
              <a:t> Master </a:t>
            </a:r>
            <a:r>
              <a:rPr lang="fi-FI" noProof="0" err="1"/>
              <a:t>text</a:t>
            </a:r>
            <a:r>
              <a:rPr lang="fi-FI" noProof="0"/>
              <a:t> </a:t>
            </a:r>
            <a:r>
              <a:rPr lang="fi-FI" noProof="0" err="1"/>
              <a:t>styles</a:t>
            </a:r>
            <a:endParaRPr lang="fi-FI" noProof="0"/>
          </a:p>
          <a:p>
            <a:pPr lvl="1"/>
            <a:r>
              <a:rPr lang="fi-FI" noProof="0"/>
              <a:t>Second </a:t>
            </a:r>
            <a:r>
              <a:rPr lang="fi-FI" noProof="0" err="1"/>
              <a:t>level</a:t>
            </a:r>
            <a:endParaRPr lang="fi-FI" noProof="0"/>
          </a:p>
          <a:p>
            <a:pPr lvl="2"/>
            <a:r>
              <a:rPr lang="fi-FI" noProof="0"/>
              <a:t>Third </a:t>
            </a:r>
            <a:r>
              <a:rPr lang="fi-FI" noProof="0" err="1"/>
              <a:t>level</a:t>
            </a:r>
            <a:endParaRPr lang="fi-FI" noProof="0"/>
          </a:p>
          <a:p>
            <a:pPr lvl="3"/>
            <a:r>
              <a:rPr lang="fi-FI" noProof="0" err="1"/>
              <a:t>Fourth</a:t>
            </a:r>
            <a:r>
              <a:rPr lang="fi-FI" noProof="0"/>
              <a:t> </a:t>
            </a:r>
            <a:r>
              <a:rPr lang="fi-FI" noProof="0" err="1"/>
              <a:t>level</a:t>
            </a:r>
            <a:endParaRPr lang="fi-FI" noProof="0"/>
          </a:p>
          <a:p>
            <a:pPr lvl="4"/>
            <a:r>
              <a:rPr lang="fi-FI" noProof="0" err="1"/>
              <a:t>Fifth</a:t>
            </a:r>
            <a:r>
              <a:rPr lang="fi-FI" noProof="0"/>
              <a:t> </a:t>
            </a:r>
            <a:r>
              <a:rPr lang="fi-FI" noProof="0" err="1"/>
              <a:t>level</a:t>
            </a:r>
            <a:endParaRPr lang="fi-FI" noProof="0"/>
          </a:p>
        </p:txBody>
      </p:sp>
    </p:spTree>
    <p:extLst>
      <p:ext uri="{BB962C8B-B14F-4D97-AF65-F5344CB8AC3E}">
        <p14:creationId xmlns:p14="http://schemas.microsoft.com/office/powerpoint/2010/main" val="3448719716"/>
      </p:ext>
    </p:extLst>
  </p:cSld>
  <p:clrMap bg1="lt1" tx1="dk1" bg2="lt2" tx2="dk2" accent1="accent1" accent2="accent2" accent3="accent3" accent4="accent4" accent5="accent5" accent6="accent6" hlink="hlink" folHlink="folHlink"/>
  <p:sldLayoutIdLst>
    <p:sldLayoutId id="2147483716" r:id="rId1"/>
    <p:sldLayoutId id="2147483673" r:id="rId2"/>
    <p:sldLayoutId id="2147483674" r:id="rId3"/>
    <p:sldLayoutId id="2147483675" r:id="rId4"/>
    <p:sldLayoutId id="2147483676" r:id="rId5"/>
    <p:sldLayoutId id="2147483677" r:id="rId6"/>
    <p:sldLayoutId id="2147483717"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 id="2147483689" r:id="rId18"/>
    <p:sldLayoutId id="2147483690" r:id="rId19"/>
    <p:sldLayoutId id="2147483691" r:id="rId20"/>
    <p:sldLayoutId id="2147483692" r:id="rId21"/>
    <p:sldLayoutId id="2147483718" r:id="rId22"/>
    <p:sldLayoutId id="2147483694" r:id="rId23"/>
    <p:sldLayoutId id="2147483695" r:id="rId24"/>
    <p:sldLayoutId id="2147483696" r:id="rId25"/>
    <p:sldLayoutId id="2147483697" r:id="rId26"/>
    <p:sldLayoutId id="2147483698" r:id="rId27"/>
    <p:sldLayoutId id="2147483699" r:id="rId28"/>
    <p:sldLayoutId id="2147483700" r:id="rId29"/>
    <p:sldLayoutId id="2147483701" r:id="rId30"/>
    <p:sldLayoutId id="2147483702" r:id="rId31"/>
    <p:sldLayoutId id="2147483703" r:id="rId32"/>
    <p:sldLayoutId id="2147483704" r:id="rId33"/>
    <p:sldLayoutId id="2147483705" r:id="rId34"/>
    <p:sldLayoutId id="2147483706" r:id="rId35"/>
    <p:sldLayoutId id="2147483707" r:id="rId36"/>
    <p:sldLayoutId id="2147483708" r:id="rId37"/>
    <p:sldLayoutId id="2147483709" r:id="rId38"/>
    <p:sldLayoutId id="2147483710" r:id="rId39"/>
    <p:sldLayoutId id="2147483711" r:id="rId40"/>
    <p:sldLayoutId id="2147483712" r:id="rId41"/>
    <p:sldLayoutId id="2147483713" r:id="rId42"/>
    <p:sldLayoutId id="2147483714" r:id="rId43"/>
    <p:sldLayoutId id="2147483715" r:id="rId4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p:txStyles>
    <p:titleStyle>
      <a:lvl1pPr algn="l" defTabSz="914400" rtl="0" eaLnBrk="1" latinLnBrk="0" hangingPunct="1">
        <a:lnSpc>
          <a:spcPct val="90000"/>
        </a:lnSpc>
        <a:spcBef>
          <a:spcPct val="0"/>
        </a:spcBef>
        <a:buNone/>
        <a:defRPr sz="4800" b="1" kern="1200" spc="0">
          <a:solidFill>
            <a:schemeClr val="tx1"/>
          </a:solidFill>
          <a:latin typeface="+mj-lt"/>
          <a:ea typeface="+mj-ea"/>
          <a:cs typeface="Poppins ExtraBold" panose="00000900000000000000"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chemeClr val="tx1"/>
          </a:solidFill>
          <a:latin typeface="+mn-lt"/>
          <a:ea typeface="+mn-ea"/>
          <a:cs typeface="Poppins ExtraLight" panose="00000300000000000000"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Poppins ExtraLight" panose="00000300000000000000"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Poppins ExtraLight" panose="00000300000000000000"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oppins ExtraLight" panose="00000300000000000000"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oppins ExtraLight" panose="000003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B16872D-DE43-4755-8211-BDAE2EE6B3BF}"/>
              </a:ext>
            </a:extLst>
          </p:cNvPr>
          <p:cNvSpPr>
            <a:spLocks noGrp="1"/>
          </p:cNvSpPr>
          <p:nvPr>
            <p:ph type="dt" sz="half" idx="2"/>
          </p:nvPr>
        </p:nvSpPr>
        <p:spPr>
          <a:xfrm>
            <a:off x="9983495" y="6257748"/>
            <a:ext cx="1074804" cy="365125"/>
          </a:xfrm>
          <a:prstGeom prst="rect">
            <a:avLst/>
          </a:prstGeom>
        </p:spPr>
        <p:txBody>
          <a:bodyPr vert="horz" lIns="91440" tIns="45720" rIns="91440" bIns="45720" rtlCol="0" anchor="ctr"/>
          <a:lstStyle>
            <a:lvl1pPr algn="ctr">
              <a:defRPr sz="1200">
                <a:solidFill>
                  <a:schemeClr val="tx1"/>
                </a:solidFill>
                <a:latin typeface="+mn-lt"/>
                <a:cs typeface="Poppins SemiBold" panose="00000700000000000000" pitchFamily="2" charset="0"/>
              </a:defRPr>
            </a:lvl1pPr>
          </a:lstStyle>
          <a:p>
            <a:fld id="{6F3F4CD8-536F-4549-973D-0FBA9CAF6C21}" type="datetime1">
              <a:rPr lang="fi-FI" smtClean="0"/>
              <a:pPr/>
              <a:t>28.9.2023</a:t>
            </a:fld>
            <a:endParaRPr lang="fi-FI"/>
          </a:p>
        </p:txBody>
      </p:sp>
      <p:sp>
        <p:nvSpPr>
          <p:cNvPr id="6" name="Slide Number Placeholder 5">
            <a:extLst>
              <a:ext uri="{FF2B5EF4-FFF2-40B4-BE49-F238E27FC236}">
                <a16:creationId xmlns:a16="http://schemas.microsoft.com/office/drawing/2014/main" id="{7ED66FFF-A4FB-4489-9B49-5DDC688AAB1C}"/>
              </a:ext>
            </a:extLst>
          </p:cNvPr>
          <p:cNvSpPr>
            <a:spLocks noGrp="1"/>
          </p:cNvSpPr>
          <p:nvPr>
            <p:ph type="sldNum" sz="quarter" idx="4"/>
          </p:nvPr>
        </p:nvSpPr>
        <p:spPr>
          <a:xfrm>
            <a:off x="11275568" y="6257749"/>
            <a:ext cx="603473" cy="365125"/>
          </a:xfrm>
          <a:prstGeom prst="rect">
            <a:avLst/>
          </a:prstGeom>
        </p:spPr>
        <p:txBody>
          <a:bodyPr vert="horz" lIns="91440" tIns="45720" rIns="91440" bIns="45720" rtlCol="0" anchor="ctr"/>
          <a:lstStyle>
            <a:lvl1pPr algn="ctr">
              <a:defRPr sz="1200">
                <a:solidFill>
                  <a:schemeClr val="tx1"/>
                </a:solidFill>
                <a:latin typeface="+mn-lt"/>
                <a:cs typeface="Poppins SemiBold" panose="00000700000000000000" pitchFamily="2" charset="0"/>
              </a:defRPr>
            </a:lvl1pPr>
          </a:lstStyle>
          <a:p>
            <a:fld id="{D5C7B8F6-2765-465B-BF52-D1DF320C1AE3}" type="slidenum">
              <a:rPr lang="fi-FI" smtClean="0"/>
              <a:pPr/>
              <a:t>‹#›</a:t>
            </a:fld>
            <a:endParaRPr lang="fi-FI"/>
          </a:p>
        </p:txBody>
      </p:sp>
      <p:sp>
        <p:nvSpPr>
          <p:cNvPr id="18" name="Footer Placeholder 4">
            <a:extLst>
              <a:ext uri="{FF2B5EF4-FFF2-40B4-BE49-F238E27FC236}">
                <a16:creationId xmlns:a16="http://schemas.microsoft.com/office/drawing/2014/main" id="{34F72BBA-3120-418C-94D3-114F2CB3192E}"/>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mn-lt"/>
                <a:cs typeface="Poppins SemiBold" panose="00000700000000000000" pitchFamily="2" charset="0"/>
              </a:defRPr>
            </a:lvl1pPr>
          </a:lstStyle>
          <a:p>
            <a:pPr algn="ctr"/>
            <a:r>
              <a:rPr lang="fi-FI"/>
              <a:t>Alatunniste</a:t>
            </a:r>
          </a:p>
        </p:txBody>
      </p:sp>
      <p:pic>
        <p:nvPicPr>
          <p:cNvPr id="54" name="Picture 53">
            <a:extLst>
              <a:ext uri="{FF2B5EF4-FFF2-40B4-BE49-F238E27FC236}">
                <a16:creationId xmlns:a16="http://schemas.microsoft.com/office/drawing/2014/main" id="{B4A78410-7DAE-4BD5-ACEE-CAF6BFA9404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57517" y="431617"/>
            <a:ext cx="821524" cy="696339"/>
          </a:xfrm>
          <a:prstGeom prst="rect">
            <a:avLst/>
          </a:prstGeom>
        </p:spPr>
      </p:pic>
      <p:pic>
        <p:nvPicPr>
          <p:cNvPr id="7" name="Picture 6">
            <a:extLst>
              <a:ext uri="{FF2B5EF4-FFF2-40B4-BE49-F238E27FC236}">
                <a16:creationId xmlns:a16="http://schemas.microsoft.com/office/drawing/2014/main" id="{768F5E9F-A37F-4244-A1FD-705A898F7F45}"/>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473516" y="6040692"/>
            <a:ext cx="2709824" cy="784423"/>
          </a:xfrm>
          <a:prstGeom prst="rect">
            <a:avLst/>
          </a:prstGeom>
        </p:spPr>
      </p:pic>
      <p:sp>
        <p:nvSpPr>
          <p:cNvPr id="9" name="Title Placeholder 1">
            <a:extLst>
              <a:ext uri="{FF2B5EF4-FFF2-40B4-BE49-F238E27FC236}">
                <a16:creationId xmlns:a16="http://schemas.microsoft.com/office/drawing/2014/main" id="{561516D5-0AAA-DE78-E828-72FCAD04A9F7}"/>
              </a:ext>
            </a:extLst>
          </p:cNvPr>
          <p:cNvSpPr>
            <a:spLocks noGrp="1"/>
          </p:cNvSpPr>
          <p:nvPr>
            <p:ph type="title"/>
          </p:nvPr>
        </p:nvSpPr>
        <p:spPr>
          <a:xfrm>
            <a:off x="673668" y="487242"/>
            <a:ext cx="9569557" cy="613182"/>
          </a:xfrm>
          <a:prstGeom prst="rect">
            <a:avLst/>
          </a:prstGeom>
        </p:spPr>
        <p:txBody>
          <a:bodyPr vert="horz" lIns="91440" tIns="45720" rIns="91440" bIns="45720" rtlCol="0" anchor="ctr">
            <a:noAutofit/>
          </a:bodyPr>
          <a:lstStyle/>
          <a:p>
            <a:r>
              <a:rPr lang="fi-FI" noProof="0" err="1"/>
              <a:t>Click</a:t>
            </a:r>
            <a:r>
              <a:rPr lang="fi-FI" noProof="0"/>
              <a:t> to </a:t>
            </a:r>
            <a:r>
              <a:rPr lang="fi-FI" noProof="0" err="1"/>
              <a:t>edit</a:t>
            </a:r>
            <a:r>
              <a:rPr lang="fi-FI" noProof="0"/>
              <a:t> Master </a:t>
            </a:r>
            <a:r>
              <a:rPr lang="fi-FI" noProof="0" err="1"/>
              <a:t>titlestyle</a:t>
            </a:r>
            <a:endParaRPr lang="fi-FI" noProof="0"/>
          </a:p>
        </p:txBody>
      </p:sp>
      <p:sp>
        <p:nvSpPr>
          <p:cNvPr id="10" name="Text Placeholder 2">
            <a:extLst>
              <a:ext uri="{FF2B5EF4-FFF2-40B4-BE49-F238E27FC236}">
                <a16:creationId xmlns:a16="http://schemas.microsoft.com/office/drawing/2014/main" id="{F86F9587-735F-C8FE-1B9D-811387FA7D7B}"/>
              </a:ext>
            </a:extLst>
          </p:cNvPr>
          <p:cNvSpPr>
            <a:spLocks noGrp="1"/>
          </p:cNvSpPr>
          <p:nvPr>
            <p:ph type="body" idx="1"/>
          </p:nvPr>
        </p:nvSpPr>
        <p:spPr>
          <a:xfrm>
            <a:off x="673669" y="1428750"/>
            <a:ext cx="11205372" cy="4599915"/>
          </a:xfrm>
          <a:prstGeom prst="rect">
            <a:avLst/>
          </a:prstGeom>
        </p:spPr>
        <p:txBody>
          <a:bodyPr vert="horz" lIns="91440" tIns="45720" rIns="91440" bIns="45720" rtlCol="0">
            <a:normAutofit/>
          </a:bodyPr>
          <a:lstStyle/>
          <a:p>
            <a:pPr lvl="0"/>
            <a:r>
              <a:rPr lang="fi-FI" noProof="0" err="1"/>
              <a:t>Edit</a:t>
            </a:r>
            <a:r>
              <a:rPr lang="fi-FI" noProof="0"/>
              <a:t> Master </a:t>
            </a:r>
            <a:r>
              <a:rPr lang="fi-FI" noProof="0" err="1"/>
              <a:t>textstyles</a:t>
            </a:r>
            <a:endParaRPr lang="fi-FI" noProof="0"/>
          </a:p>
          <a:p>
            <a:pPr lvl="1"/>
            <a:r>
              <a:rPr lang="fi-FI" noProof="0"/>
              <a:t>Second </a:t>
            </a:r>
            <a:r>
              <a:rPr lang="fi-FI" noProof="0" err="1"/>
              <a:t>level</a:t>
            </a:r>
            <a:endParaRPr lang="fi-FI" noProof="0"/>
          </a:p>
          <a:p>
            <a:pPr lvl="2"/>
            <a:r>
              <a:rPr lang="fi-FI" noProof="0"/>
              <a:t>Third </a:t>
            </a:r>
            <a:r>
              <a:rPr lang="fi-FI" noProof="0" err="1"/>
              <a:t>level</a:t>
            </a:r>
            <a:endParaRPr lang="fi-FI" noProof="0"/>
          </a:p>
          <a:p>
            <a:pPr lvl="3"/>
            <a:r>
              <a:rPr lang="fi-FI" noProof="0" err="1"/>
              <a:t>Fourthlevel</a:t>
            </a:r>
            <a:endParaRPr lang="fi-FI" noProof="0"/>
          </a:p>
          <a:p>
            <a:pPr lvl="4"/>
            <a:r>
              <a:rPr lang="fi-FI" noProof="0" err="1"/>
              <a:t>Fifthlevel</a:t>
            </a:r>
            <a:endParaRPr lang="fi-FI" noProof="0"/>
          </a:p>
        </p:txBody>
      </p:sp>
    </p:spTree>
    <p:extLst>
      <p:ext uri="{BB962C8B-B14F-4D97-AF65-F5344CB8AC3E}">
        <p14:creationId xmlns:p14="http://schemas.microsoft.com/office/powerpoint/2010/main" val="281704369"/>
      </p:ext>
    </p:extLst>
  </p:cSld>
  <p:clrMap bg1="lt1" tx1="dk1" bg2="lt2" tx2="dk2" accent1="accent1" accent2="accent2" accent3="accent3" accent4="accent4" accent5="accent5" accent6="accent6" hlink="hlink" folHlink="folHlink"/>
  <p:sldLayoutIdLst>
    <p:sldLayoutId id="2147483655"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p:txStyles>
    <p:titleStyle>
      <a:lvl1pPr algn="l" defTabSz="914400" rtl="0" eaLnBrk="1" latinLnBrk="0" hangingPunct="1">
        <a:lnSpc>
          <a:spcPct val="90000"/>
        </a:lnSpc>
        <a:spcBef>
          <a:spcPct val="0"/>
        </a:spcBef>
        <a:buNone/>
        <a:defRPr sz="4800" b="1" kern="1200" spc="0">
          <a:solidFill>
            <a:schemeClr val="tx1"/>
          </a:solidFill>
          <a:latin typeface="+mj-lt"/>
          <a:ea typeface="+mj-ea"/>
          <a:cs typeface="Poppins ExtraBold" panose="00000900000000000000"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chemeClr val="tx1"/>
          </a:solidFill>
          <a:latin typeface="+mn-lt"/>
          <a:ea typeface="+mn-ea"/>
          <a:cs typeface="Poppins ExtraLight" panose="00000300000000000000"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Poppins ExtraLight" panose="00000300000000000000"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Poppins ExtraLight" panose="00000300000000000000"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oppins ExtraLight" panose="00000300000000000000"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Poppins ExtraLight" panose="000003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F5EA3D30-7FAC-406B-9DD1-8BCE0748A20E}"/>
              </a:ext>
            </a:extLst>
          </p:cNvPr>
          <p:cNvGraphicFramePr>
            <a:graphicFrameLocks noChangeAspect="1"/>
          </p:cNvGraphicFramePr>
          <p:nvPr userDrawn="1">
            <p:custDataLst>
              <p:tags r:id="rId3"/>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1" progId="TCLayout.ActiveDocument.1">
                  <p:embed/>
                </p:oleObj>
              </mc:Choice>
              <mc:Fallback>
                <p:oleObj name="think-cell Slide" r:id="rId4" imgW="592" imgH="591" progId="TCLayout.ActiveDocument.1">
                  <p:embed/>
                  <p:pic>
                    <p:nvPicPr>
                      <p:cNvPr id="8" name="Object 7" hidden="1">
                        <a:extLst>
                          <a:ext uri="{FF2B5EF4-FFF2-40B4-BE49-F238E27FC236}">
                            <a16:creationId xmlns:a16="http://schemas.microsoft.com/office/drawing/2014/main" id="{F5EA3D30-7FAC-406B-9DD1-8BCE0748A20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A34675C3-A68A-494B-A887-BB4F9C595953}"/>
              </a:ext>
            </a:extLst>
          </p:cNvPr>
          <p:cNvSpPr>
            <a:spLocks noGrp="1"/>
          </p:cNvSpPr>
          <p:nvPr>
            <p:ph type="title"/>
          </p:nvPr>
        </p:nvSpPr>
        <p:spPr>
          <a:xfrm>
            <a:off x="673668" y="487242"/>
            <a:ext cx="9569557" cy="613182"/>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3124F11B-CC2F-4841-B144-357C828B93CC}"/>
              </a:ext>
            </a:extLst>
          </p:cNvPr>
          <p:cNvSpPr>
            <a:spLocks noGrp="1"/>
          </p:cNvSpPr>
          <p:nvPr>
            <p:ph type="body" idx="1"/>
          </p:nvPr>
        </p:nvSpPr>
        <p:spPr>
          <a:xfrm>
            <a:off x="673669" y="1299308"/>
            <a:ext cx="11205372" cy="472935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5B16872D-DE43-4755-8211-BDAE2EE6B3BF}"/>
              </a:ext>
            </a:extLst>
          </p:cNvPr>
          <p:cNvSpPr>
            <a:spLocks noGrp="1"/>
          </p:cNvSpPr>
          <p:nvPr>
            <p:ph type="dt" sz="half" idx="2"/>
          </p:nvPr>
        </p:nvSpPr>
        <p:spPr>
          <a:xfrm>
            <a:off x="9983495" y="6257748"/>
            <a:ext cx="1074804" cy="365125"/>
          </a:xfrm>
          <a:prstGeom prst="rect">
            <a:avLst/>
          </a:prstGeom>
        </p:spPr>
        <p:txBody>
          <a:bodyPr vert="horz" lIns="91440" tIns="45720" rIns="91440" bIns="45720" rtlCol="0" anchor="ctr"/>
          <a:lstStyle>
            <a:lvl1pPr algn="ctr">
              <a:defRPr sz="1200">
                <a:solidFill>
                  <a:schemeClr val="tx1"/>
                </a:solidFill>
                <a:latin typeface="Poppins SemiBold" panose="00000700000000000000" pitchFamily="2" charset="0"/>
                <a:cs typeface="Poppins SemiBold" panose="00000700000000000000" pitchFamily="2" charset="0"/>
              </a:defRPr>
            </a:lvl1pPr>
          </a:lstStyle>
          <a:p>
            <a:fld id="{6F3F4CD8-536F-4549-973D-0FBA9CAF6C21}" type="datetime1">
              <a:rPr lang="fi-FI" smtClean="0"/>
              <a:pPr/>
              <a:t>28.9.2023</a:t>
            </a:fld>
            <a:endParaRPr lang="fi-FI"/>
          </a:p>
        </p:txBody>
      </p:sp>
      <p:sp>
        <p:nvSpPr>
          <p:cNvPr id="6" name="Slide Number Placeholder 5">
            <a:extLst>
              <a:ext uri="{FF2B5EF4-FFF2-40B4-BE49-F238E27FC236}">
                <a16:creationId xmlns:a16="http://schemas.microsoft.com/office/drawing/2014/main" id="{7ED66FFF-A4FB-4489-9B49-5DDC688AAB1C}"/>
              </a:ext>
            </a:extLst>
          </p:cNvPr>
          <p:cNvSpPr>
            <a:spLocks noGrp="1"/>
          </p:cNvSpPr>
          <p:nvPr>
            <p:ph type="sldNum" sz="quarter" idx="4"/>
          </p:nvPr>
        </p:nvSpPr>
        <p:spPr>
          <a:xfrm>
            <a:off x="11275568" y="6257749"/>
            <a:ext cx="603473" cy="365125"/>
          </a:xfrm>
          <a:prstGeom prst="rect">
            <a:avLst/>
          </a:prstGeom>
        </p:spPr>
        <p:txBody>
          <a:bodyPr vert="horz" lIns="91440" tIns="45720" rIns="91440" bIns="45720" rtlCol="0" anchor="ctr"/>
          <a:lstStyle>
            <a:lvl1pPr algn="ctr">
              <a:defRPr sz="1200">
                <a:solidFill>
                  <a:schemeClr val="tx1"/>
                </a:solidFill>
                <a:latin typeface="Poppins SemiBold" panose="00000700000000000000" pitchFamily="2" charset="0"/>
                <a:cs typeface="Poppins SemiBold" panose="00000700000000000000" pitchFamily="2" charset="0"/>
              </a:defRPr>
            </a:lvl1pPr>
          </a:lstStyle>
          <a:p>
            <a:fld id="{D5C7B8F6-2765-465B-BF52-D1DF320C1AE3}" type="slidenum">
              <a:rPr lang="fi-FI" smtClean="0"/>
              <a:pPr/>
              <a:t>‹#›</a:t>
            </a:fld>
            <a:endParaRPr lang="fi-FI"/>
          </a:p>
        </p:txBody>
      </p:sp>
      <p:sp>
        <p:nvSpPr>
          <p:cNvPr id="18" name="Footer Placeholder 4">
            <a:extLst>
              <a:ext uri="{FF2B5EF4-FFF2-40B4-BE49-F238E27FC236}">
                <a16:creationId xmlns:a16="http://schemas.microsoft.com/office/drawing/2014/main" id="{34F72BBA-3120-418C-94D3-114F2CB3192E}"/>
              </a:ext>
            </a:extLst>
          </p:cNvPr>
          <p:cNvSpPr>
            <a:spLocks noGrp="1"/>
          </p:cNvSpPr>
          <p:nvPr>
            <p:ph type="ftr" sz="quarter" idx="3"/>
          </p:nvPr>
        </p:nvSpPr>
        <p:spPr>
          <a:xfrm>
            <a:off x="7715693" y="6257748"/>
            <a:ext cx="2050533" cy="365125"/>
          </a:xfrm>
          <a:prstGeom prst="rect">
            <a:avLst/>
          </a:prstGeom>
        </p:spPr>
        <p:txBody>
          <a:bodyPr vert="horz" lIns="91440" tIns="45720" rIns="91440" bIns="45720" rtlCol="0" anchor="ctr"/>
          <a:lstStyle>
            <a:lvl1pPr algn="r">
              <a:defRPr sz="1200">
                <a:solidFill>
                  <a:schemeClr val="tx1"/>
                </a:solidFill>
                <a:latin typeface="Poppins SemiBold" panose="00000700000000000000" pitchFamily="2" charset="0"/>
                <a:cs typeface="Poppins SemiBold" panose="00000700000000000000" pitchFamily="2" charset="0"/>
              </a:defRPr>
            </a:lvl1pPr>
          </a:lstStyle>
          <a:p>
            <a:pPr algn="ctr"/>
            <a:r>
              <a:rPr lang="fi-FI"/>
              <a:t>Alatunniste</a:t>
            </a:r>
          </a:p>
        </p:txBody>
      </p:sp>
      <p:pic>
        <p:nvPicPr>
          <p:cNvPr id="54" name="Picture 53">
            <a:extLst>
              <a:ext uri="{FF2B5EF4-FFF2-40B4-BE49-F238E27FC236}">
                <a16:creationId xmlns:a16="http://schemas.microsoft.com/office/drawing/2014/main" id="{B4A78410-7DAE-4BD5-ACEE-CAF6BFA9404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1057517" y="431617"/>
            <a:ext cx="821524" cy="696339"/>
          </a:xfrm>
          <a:prstGeom prst="rect">
            <a:avLst/>
          </a:prstGeom>
        </p:spPr>
      </p:pic>
      <p:pic>
        <p:nvPicPr>
          <p:cNvPr id="7" name="Picture 6">
            <a:extLst>
              <a:ext uri="{FF2B5EF4-FFF2-40B4-BE49-F238E27FC236}">
                <a16:creationId xmlns:a16="http://schemas.microsoft.com/office/drawing/2014/main" id="{768F5E9F-A37F-4244-A1FD-705A898F7F45}"/>
              </a:ext>
            </a:extLst>
          </p:cNvPr>
          <p:cNvPicPr>
            <a:picLocks noChangeAspect="1"/>
          </p:cNvPicPr>
          <p:nvPr userDrawn="1"/>
        </p:nvPicPr>
        <p:blipFill>
          <a:blip r:embed="rId7">
            <a:extLst>
              <a:ext uri="{28A0092B-C50C-407E-A947-70E740481C1C}">
                <a14:useLocalDpi xmlns:a14="http://schemas.microsoft.com/office/drawing/2010/main" val="0"/>
              </a:ext>
            </a:extLst>
          </a:blip>
          <a:srcRect/>
          <a:stretch/>
        </p:blipFill>
        <p:spPr>
          <a:xfrm>
            <a:off x="673668" y="6242935"/>
            <a:ext cx="2317555" cy="379938"/>
          </a:xfrm>
          <a:prstGeom prst="rect">
            <a:avLst/>
          </a:prstGeom>
        </p:spPr>
      </p:pic>
    </p:spTree>
    <p:extLst>
      <p:ext uri="{BB962C8B-B14F-4D97-AF65-F5344CB8AC3E}">
        <p14:creationId xmlns:p14="http://schemas.microsoft.com/office/powerpoint/2010/main" val="220327864"/>
      </p:ext>
    </p:extLst>
  </p:cSld>
  <p:clrMap bg1="lt1" tx1="dk1" bg2="lt2" tx2="dk2" accent1="accent1" accent2="accent2" accent3="accent3" accent4="accent4" accent5="accent5" accent6="accent6" hlink="hlink" folHlink="folHlink"/>
  <p:sldLayoutIdLst>
    <p:sldLayoutId id="2147483693"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p:txStyles>
    <p:titleStyle>
      <a:lvl1pPr algn="l" defTabSz="914400" rtl="0" eaLnBrk="1" latinLnBrk="0" hangingPunct="1">
        <a:lnSpc>
          <a:spcPct val="90000"/>
        </a:lnSpc>
        <a:spcBef>
          <a:spcPct val="0"/>
        </a:spcBef>
        <a:buNone/>
        <a:defRPr sz="4400" kern="1200" spc="0">
          <a:solidFill>
            <a:schemeClr val="tx1"/>
          </a:solidFill>
          <a:latin typeface="Poppins ExtraBold" panose="00000900000000000000" pitchFamily="2" charset="0"/>
          <a:ea typeface="+mj-ea"/>
          <a:cs typeface="Poppins ExtraBold" panose="00000900000000000000" pitchFamily="2"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chemeClr val="tx1"/>
          </a:solidFill>
          <a:latin typeface="Poppins ExtraLight" panose="00000300000000000000" pitchFamily="2" charset="0"/>
          <a:ea typeface="+mn-ea"/>
          <a:cs typeface="Poppins ExtraLight" panose="00000300000000000000"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Poppins ExtraLight" panose="00000300000000000000" pitchFamily="2" charset="0"/>
          <a:ea typeface="+mn-ea"/>
          <a:cs typeface="Poppins ExtraLight" panose="00000300000000000000"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Poppins ExtraLight" panose="00000300000000000000" pitchFamily="2" charset="0"/>
          <a:ea typeface="+mn-ea"/>
          <a:cs typeface="Poppins ExtraLight" panose="00000300000000000000"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Poppins ExtraLight" panose="00000300000000000000" pitchFamily="2" charset="0"/>
          <a:ea typeface="+mn-ea"/>
          <a:cs typeface="Poppins ExtraLight" panose="00000300000000000000"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Poppins ExtraLight" panose="00000300000000000000" pitchFamily="2" charset="0"/>
          <a:ea typeface="+mn-ea"/>
          <a:cs typeface="Poppins ExtraLight" panose="000003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C091875F-CA1D-32B2-5D14-8648F0721C0B}"/>
              </a:ext>
            </a:extLst>
          </p:cNvPr>
          <p:cNvSpPr>
            <a:spLocks noGrp="1"/>
          </p:cNvSpPr>
          <p:nvPr>
            <p:ph type="ctrTitle"/>
          </p:nvPr>
        </p:nvSpPr>
        <p:spPr>
          <a:xfrm>
            <a:off x="548116" y="1540019"/>
            <a:ext cx="7407164" cy="2387600"/>
          </a:xfrm>
        </p:spPr>
        <p:txBody>
          <a:bodyPr/>
          <a:lstStyle/>
          <a:p>
            <a:r>
              <a:rPr lang="fi-FI" sz="4000" dirty="0"/>
              <a:t>Aikuissosiaalityön palvelutuotteet ja myöntämisen perusteet</a:t>
            </a:r>
          </a:p>
        </p:txBody>
      </p:sp>
      <p:sp>
        <p:nvSpPr>
          <p:cNvPr id="7" name="Alaotsikko 6">
            <a:extLst>
              <a:ext uri="{FF2B5EF4-FFF2-40B4-BE49-F238E27FC236}">
                <a16:creationId xmlns:a16="http://schemas.microsoft.com/office/drawing/2014/main" id="{B9E47759-B215-BFA9-E7CB-6DFB01D92B34}"/>
              </a:ext>
            </a:extLst>
          </p:cNvPr>
          <p:cNvSpPr>
            <a:spLocks noGrp="1"/>
          </p:cNvSpPr>
          <p:nvPr>
            <p:ph type="subTitle" idx="1"/>
          </p:nvPr>
        </p:nvSpPr>
        <p:spPr>
          <a:xfrm>
            <a:off x="548116" y="4715838"/>
            <a:ext cx="7407164" cy="1309042"/>
          </a:xfrm>
        </p:spPr>
        <p:txBody>
          <a:bodyPr vert="horz" lIns="91440" tIns="45720" rIns="91440" bIns="45720" rtlCol="0" anchor="t">
            <a:normAutofit lnSpcReduction="10000"/>
          </a:bodyPr>
          <a:lstStyle/>
          <a:p>
            <a:r>
              <a:rPr lang="fi-FI" dirty="0">
                <a:cs typeface="Poppins ExtraBold"/>
              </a:rPr>
              <a:t>11.10.2023</a:t>
            </a:r>
            <a:endParaRPr lang="fi-FI" dirty="0">
              <a:ea typeface="Calibri"/>
              <a:cs typeface="Poppins ExtraBold"/>
            </a:endParaRPr>
          </a:p>
          <a:p>
            <a:r>
              <a:rPr lang="fi-FI" dirty="0">
                <a:cs typeface="Poppins ExtraBold"/>
              </a:rPr>
              <a:t>Susanna Kotilainen</a:t>
            </a:r>
          </a:p>
          <a:p>
            <a:r>
              <a:rPr lang="fi-FI" dirty="0">
                <a:ea typeface="Calibri"/>
                <a:cs typeface="Poppins ExtraBold"/>
              </a:rPr>
              <a:t>Johanna Hankomäki</a:t>
            </a:r>
          </a:p>
        </p:txBody>
      </p:sp>
    </p:spTree>
    <p:extLst>
      <p:ext uri="{BB962C8B-B14F-4D97-AF65-F5344CB8AC3E}">
        <p14:creationId xmlns:p14="http://schemas.microsoft.com/office/powerpoint/2010/main" val="671858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817217" y="-103463"/>
            <a:ext cx="9541565" cy="1802296"/>
          </a:xfrm>
        </p:spPr>
        <p:txBody>
          <a:bodyPr>
            <a:normAutofit/>
          </a:bodyPr>
          <a:lstStyle/>
          <a:p>
            <a:r>
              <a:rPr lang="fi-FI" sz="3600" dirty="0">
                <a:latin typeface="Calibri"/>
                <a:cs typeface="Calibri Light"/>
              </a:rPr>
              <a:t>Aikuissosiaalityön palvelutuotteet ja myöntämisen perusteet </a:t>
            </a:r>
            <a:endParaRPr lang="fi-FI" sz="3600">
              <a:latin typeface="Calibri"/>
              <a:cs typeface="Calibri"/>
            </a:endParaRPr>
          </a:p>
        </p:txBody>
      </p:sp>
      <p:graphicFrame>
        <p:nvGraphicFramePr>
          <p:cNvPr id="4" name="Diagram 4">
            <a:extLst>
              <a:ext uri="{FF2B5EF4-FFF2-40B4-BE49-F238E27FC236}">
                <a16:creationId xmlns:a16="http://schemas.microsoft.com/office/drawing/2014/main" id="{8613B237-6303-CFA8-3724-56EB4DD7E5A0}"/>
              </a:ext>
            </a:extLst>
          </p:cNvPr>
          <p:cNvGraphicFramePr/>
          <p:nvPr>
            <p:extLst>
              <p:ext uri="{D42A27DB-BD31-4B8C-83A1-F6EECF244321}">
                <p14:modId xmlns:p14="http://schemas.microsoft.com/office/powerpoint/2010/main" val="1726908786"/>
              </p:ext>
            </p:extLst>
          </p:nvPr>
        </p:nvGraphicFramePr>
        <p:xfrm>
          <a:off x="640523" y="1710636"/>
          <a:ext cx="11275390" cy="49496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82385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B79F36E-BFA1-E95B-6E96-C9F318205442}"/>
              </a:ext>
            </a:extLst>
          </p:cNvPr>
          <p:cNvSpPr>
            <a:spLocks noGrp="1"/>
          </p:cNvSpPr>
          <p:nvPr>
            <p:ph type="title"/>
          </p:nvPr>
        </p:nvSpPr>
        <p:spPr>
          <a:xfrm>
            <a:off x="673668" y="487242"/>
            <a:ext cx="10246889" cy="613182"/>
          </a:xfrm>
        </p:spPr>
        <p:txBody>
          <a:bodyPr>
            <a:noAutofit/>
          </a:bodyPr>
          <a:lstStyle/>
          <a:p>
            <a:r>
              <a:rPr lang="fi-FI" sz="2000" dirty="0"/>
              <a:t>Aikuissosiaalityön tuotekuvaukset ja palvelutuotteiden myöntämisen perusteet</a:t>
            </a:r>
          </a:p>
        </p:txBody>
      </p:sp>
      <p:sp>
        <p:nvSpPr>
          <p:cNvPr id="3" name="Päivämäärän paikkamerkki 2">
            <a:extLst>
              <a:ext uri="{FF2B5EF4-FFF2-40B4-BE49-F238E27FC236}">
                <a16:creationId xmlns:a16="http://schemas.microsoft.com/office/drawing/2014/main" id="{63E33995-D768-9AF2-3171-795471CEABA3}"/>
              </a:ext>
            </a:extLst>
          </p:cNvPr>
          <p:cNvSpPr>
            <a:spLocks noGrp="1"/>
          </p:cNvSpPr>
          <p:nvPr>
            <p:ph type="dt" sz="half" idx="10"/>
          </p:nvPr>
        </p:nvSpPr>
        <p:spPr/>
        <p:txBody>
          <a:bodyPr/>
          <a:lstStyle/>
          <a:p>
            <a:fld id="{CCE76DBD-9ABD-401A-ACC4-8E3C979D470F}" type="datetime1">
              <a:rPr lang="fi-FI" smtClean="0"/>
              <a:t>28.9.2023</a:t>
            </a:fld>
            <a:endParaRPr lang="fi-FI"/>
          </a:p>
        </p:txBody>
      </p:sp>
      <p:sp>
        <p:nvSpPr>
          <p:cNvPr id="4" name="Dian numeron paikkamerkki 3">
            <a:extLst>
              <a:ext uri="{FF2B5EF4-FFF2-40B4-BE49-F238E27FC236}">
                <a16:creationId xmlns:a16="http://schemas.microsoft.com/office/drawing/2014/main" id="{D15EB113-A66B-0CC2-5E36-6F0E19252F0E}"/>
              </a:ext>
            </a:extLst>
          </p:cNvPr>
          <p:cNvSpPr>
            <a:spLocks noGrp="1"/>
          </p:cNvSpPr>
          <p:nvPr>
            <p:ph type="sldNum" sz="quarter" idx="12"/>
          </p:nvPr>
        </p:nvSpPr>
        <p:spPr/>
        <p:txBody>
          <a:bodyPr/>
          <a:lstStyle/>
          <a:p>
            <a:fld id="{D5C7B8F6-2765-465B-BF52-D1DF320C1AE3}" type="slidenum">
              <a:rPr lang="fi-FI" smtClean="0"/>
              <a:t>3</a:t>
            </a:fld>
            <a:endParaRPr lang="fi-FI"/>
          </a:p>
        </p:txBody>
      </p:sp>
      <p:sp>
        <p:nvSpPr>
          <p:cNvPr id="5" name="Sisällön paikkamerkki 4">
            <a:extLst>
              <a:ext uri="{FF2B5EF4-FFF2-40B4-BE49-F238E27FC236}">
                <a16:creationId xmlns:a16="http://schemas.microsoft.com/office/drawing/2014/main" id="{A8B557EB-9580-1C9E-BF7C-EA77E2DB366E}"/>
              </a:ext>
            </a:extLst>
          </p:cNvPr>
          <p:cNvSpPr>
            <a:spLocks noGrp="1"/>
          </p:cNvSpPr>
          <p:nvPr>
            <p:ph idx="1"/>
          </p:nvPr>
        </p:nvSpPr>
        <p:spPr>
          <a:xfrm>
            <a:off x="673668" y="1501982"/>
            <a:ext cx="10601899" cy="4354208"/>
          </a:xfrm>
        </p:spPr>
        <p:txBody>
          <a:bodyPr vert="horz" lIns="91440" tIns="45720" rIns="91440" bIns="45720" rtlCol="0" anchor="t">
            <a:normAutofit/>
          </a:bodyPr>
          <a:lstStyle/>
          <a:p>
            <a:pPr marL="0" indent="0">
              <a:lnSpc>
                <a:spcPct val="110000"/>
              </a:lnSpc>
              <a:spcBef>
                <a:spcPts val="0"/>
              </a:spcBef>
              <a:spcAft>
                <a:spcPts val="1800"/>
              </a:spcAft>
              <a:buNone/>
            </a:pPr>
            <a:r>
              <a:rPr lang="fi-FI" sz="1800" dirty="0">
                <a:latin typeface="Poppins ExtraLight"/>
                <a:cs typeface="Poppins ExtraLight"/>
              </a:rPr>
              <a:t>Taustatietoa:</a:t>
            </a:r>
            <a:endParaRPr lang="fi-FI" dirty="0"/>
          </a:p>
          <a:p>
            <a:r>
              <a:rPr lang="fi-FI" sz="1800" dirty="0">
                <a:latin typeface="Poppins ExtraLight"/>
                <a:cs typeface="Poppins ExtraLight"/>
              </a:rPr>
              <a:t>Kaikki Vantaan ja Keravan hyvinvointialueen toimialat ovat vuoden 2022 aikana laatineet palvelukuvaukset ja palveluiden myöntämisen perusteet, jotka on viety Suomi.fi -palvelutietovarantoon (Laki hallinnon yhteisistä sähköisen asioinnin tukipalveluista (571/2016)) ja </a:t>
            </a:r>
            <a:r>
              <a:rPr lang="fi-FI" sz="1800" dirty="0" err="1">
                <a:latin typeface="Poppins ExtraLight"/>
                <a:cs typeface="Poppins ExtraLight"/>
              </a:rPr>
              <a:t>HVA:n</a:t>
            </a:r>
            <a:r>
              <a:rPr lang="fi-FI" sz="1800" dirty="0">
                <a:latin typeface="Poppins ExtraLight"/>
                <a:cs typeface="Poppins ExtraLight"/>
              </a:rPr>
              <a:t> verkkosivuille.</a:t>
            </a:r>
          </a:p>
          <a:p>
            <a:r>
              <a:rPr lang="fi-FI" sz="1800" dirty="0">
                <a:latin typeface="Poppins ExtraLight"/>
                <a:cs typeface="Poppins ExtraLight"/>
              </a:rPr>
              <a:t>Näissä kuvauksissa on pyritty ymmärrettävästi kertomaan asiakkaille ja asukkaille, millaisia palveluita sote-palveluiden toimialat hyvinvointialueen asiakkaille tarjoavat ja millä perusteilla palveluita voi saada.</a:t>
            </a:r>
            <a:endParaRPr lang="fi-FI" dirty="0"/>
          </a:p>
          <a:p>
            <a:r>
              <a:rPr lang="fi-FI" sz="1800" dirty="0">
                <a:latin typeface="Poppins ExtraLight"/>
                <a:cs typeface="Poppins ExtraLight"/>
              </a:rPr>
              <a:t>Kuvauksia on tarkennettu vuoden 2023  aikana laatimalla palvelutuotekuvaukset ja palvelutuotteiden myöntämisen perusteet.</a:t>
            </a:r>
          </a:p>
          <a:p>
            <a:r>
              <a:rPr lang="fi-FI" sz="1800" dirty="0">
                <a:latin typeface="Poppins ExtraLight"/>
                <a:cs typeface="Poppins ExtraLight"/>
              </a:rPr>
              <a:t>Palvelutuotteella kuvataan mitä erilaisia palvelutasoja, -tyyppejä tai –muotoja tietty palvelu pitää sisällään.</a:t>
            </a:r>
          </a:p>
          <a:p>
            <a:r>
              <a:rPr lang="fi-FI" sz="1800" dirty="0">
                <a:latin typeface="Poppins ExtraLight"/>
              </a:rPr>
              <a:t>Aikuissosiaalityön palvelualueen palvelutuotteet ja myöntämisen perusteet on työstetty kaikilla tehtäväalueilla työpajoissa ja yhdessä esimiesten ja työntekijöiden kanssa ja hyväksytty toimialan johtoryhmässä 19.9.2023.</a:t>
            </a:r>
          </a:p>
          <a:p>
            <a:r>
              <a:rPr lang="fi-FI" sz="1800" dirty="0">
                <a:latin typeface="Poppins ExtraLight"/>
              </a:rPr>
              <a:t>Aikuissosiaalityön palvelualueella on  23 palvelua ja 49 palvelutuotetta.</a:t>
            </a:r>
            <a:endParaRPr lang="fi-FI" dirty="0"/>
          </a:p>
          <a:p>
            <a:pPr marL="342900" indent="-342900">
              <a:lnSpc>
                <a:spcPct val="110000"/>
              </a:lnSpc>
              <a:spcBef>
                <a:spcPts val="0"/>
              </a:spcBef>
              <a:spcAft>
                <a:spcPts val="1800"/>
              </a:spcAft>
            </a:pPr>
            <a:endParaRPr lang="fi-FI" sz="1800" dirty="0">
              <a:latin typeface="Poppins ExtraLight"/>
              <a:cs typeface="Poppins ExtraLight"/>
            </a:endParaRPr>
          </a:p>
          <a:p>
            <a:pPr marL="0" indent="0">
              <a:lnSpc>
                <a:spcPct val="110000"/>
              </a:lnSpc>
              <a:spcBef>
                <a:spcPts val="0"/>
              </a:spcBef>
              <a:spcAft>
                <a:spcPts val="1800"/>
              </a:spcAft>
              <a:buNone/>
            </a:pPr>
            <a:endParaRPr lang="fi-FI" sz="1800" dirty="0"/>
          </a:p>
          <a:p>
            <a:pPr marL="342900" indent="-342900">
              <a:lnSpc>
                <a:spcPct val="110000"/>
              </a:lnSpc>
              <a:spcBef>
                <a:spcPts val="0"/>
              </a:spcBef>
              <a:spcAft>
                <a:spcPts val="1200"/>
              </a:spcAft>
            </a:pPr>
            <a:endParaRPr lang="fi-FI" sz="1800" dirty="0"/>
          </a:p>
          <a:p>
            <a:pPr marL="342900" indent="-342900">
              <a:lnSpc>
                <a:spcPct val="110000"/>
              </a:lnSpc>
              <a:spcBef>
                <a:spcPts val="0"/>
              </a:spcBef>
              <a:spcAft>
                <a:spcPts val="1200"/>
              </a:spcAft>
            </a:pPr>
            <a:endParaRPr lang="fi-FI" sz="3000" dirty="0"/>
          </a:p>
          <a:p>
            <a:pPr marL="342900" indent="-342900">
              <a:spcBef>
                <a:spcPts val="0"/>
              </a:spcBef>
              <a:spcAft>
                <a:spcPts val="600"/>
              </a:spcAft>
            </a:pPr>
            <a:endParaRPr lang="fi-FI" sz="2600" dirty="0"/>
          </a:p>
          <a:p>
            <a:pPr marL="342900" indent="-342900">
              <a:spcBef>
                <a:spcPts val="0"/>
              </a:spcBef>
              <a:spcAft>
                <a:spcPts val="600"/>
              </a:spcAft>
            </a:pPr>
            <a:endParaRPr lang="fi-FI" sz="2600" dirty="0"/>
          </a:p>
          <a:p>
            <a:pPr marL="0" indent="0">
              <a:spcBef>
                <a:spcPts val="0"/>
              </a:spcBef>
              <a:spcAft>
                <a:spcPts val="600"/>
              </a:spcAft>
              <a:buNone/>
            </a:pPr>
            <a:endParaRPr lang="fi-FI" sz="2600" dirty="0"/>
          </a:p>
          <a:p>
            <a:endParaRPr lang="fi-FI" dirty="0"/>
          </a:p>
        </p:txBody>
      </p:sp>
    </p:spTree>
    <p:extLst>
      <p:ext uri="{BB962C8B-B14F-4D97-AF65-F5344CB8AC3E}">
        <p14:creationId xmlns:p14="http://schemas.microsoft.com/office/powerpoint/2010/main" val="2220597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193855B-A43A-0D6B-2084-205F258697F4}"/>
              </a:ext>
            </a:extLst>
          </p:cNvPr>
          <p:cNvSpPr>
            <a:spLocks noGrp="1"/>
          </p:cNvSpPr>
          <p:nvPr>
            <p:ph type="title"/>
          </p:nvPr>
        </p:nvSpPr>
        <p:spPr/>
        <p:txBody>
          <a:bodyPr>
            <a:normAutofit/>
          </a:bodyPr>
          <a:lstStyle/>
          <a:p>
            <a:r>
              <a:rPr lang="fi-FI" sz="1800" dirty="0"/>
              <a:t>Sosiaalityö </a:t>
            </a:r>
          </a:p>
        </p:txBody>
      </p:sp>
      <p:sp>
        <p:nvSpPr>
          <p:cNvPr id="3" name="Päivämäärän paikkamerkki 2">
            <a:extLst>
              <a:ext uri="{FF2B5EF4-FFF2-40B4-BE49-F238E27FC236}">
                <a16:creationId xmlns:a16="http://schemas.microsoft.com/office/drawing/2014/main" id="{F49802CD-62C7-9E94-C891-638AF26093BF}"/>
              </a:ext>
            </a:extLst>
          </p:cNvPr>
          <p:cNvSpPr>
            <a:spLocks noGrp="1"/>
          </p:cNvSpPr>
          <p:nvPr>
            <p:ph type="dt" sz="half" idx="10"/>
          </p:nvPr>
        </p:nvSpPr>
        <p:spPr/>
        <p:txBody>
          <a:bodyPr/>
          <a:lstStyle/>
          <a:p>
            <a:fld id="{CCE76DBD-9ABD-401A-ACC4-8E3C979D470F}" type="datetime1">
              <a:rPr lang="fi-FI" smtClean="0"/>
              <a:t>28.9.2023</a:t>
            </a:fld>
            <a:endParaRPr lang="fi-FI"/>
          </a:p>
        </p:txBody>
      </p:sp>
      <p:sp>
        <p:nvSpPr>
          <p:cNvPr id="4" name="Dian numeron paikkamerkki 3">
            <a:extLst>
              <a:ext uri="{FF2B5EF4-FFF2-40B4-BE49-F238E27FC236}">
                <a16:creationId xmlns:a16="http://schemas.microsoft.com/office/drawing/2014/main" id="{E8065676-84E6-2E67-B165-3E255F422635}"/>
              </a:ext>
            </a:extLst>
          </p:cNvPr>
          <p:cNvSpPr>
            <a:spLocks noGrp="1"/>
          </p:cNvSpPr>
          <p:nvPr>
            <p:ph type="sldNum" sz="quarter" idx="12"/>
          </p:nvPr>
        </p:nvSpPr>
        <p:spPr/>
        <p:txBody>
          <a:bodyPr/>
          <a:lstStyle/>
          <a:p>
            <a:fld id="{D5C7B8F6-2765-465B-BF52-D1DF320C1AE3}" type="slidenum">
              <a:rPr lang="fi-FI" smtClean="0"/>
              <a:t>4</a:t>
            </a:fld>
            <a:endParaRPr lang="fi-FI"/>
          </a:p>
        </p:txBody>
      </p:sp>
      <p:sp>
        <p:nvSpPr>
          <p:cNvPr id="5" name="Sisällön paikkamerkki 4">
            <a:extLst>
              <a:ext uri="{FF2B5EF4-FFF2-40B4-BE49-F238E27FC236}">
                <a16:creationId xmlns:a16="http://schemas.microsoft.com/office/drawing/2014/main" id="{BD62B76A-5399-CB2B-DC56-E447273E60FA}"/>
              </a:ext>
            </a:extLst>
          </p:cNvPr>
          <p:cNvSpPr>
            <a:spLocks noGrp="1"/>
          </p:cNvSpPr>
          <p:nvPr>
            <p:ph idx="1"/>
          </p:nvPr>
        </p:nvSpPr>
        <p:spPr/>
        <p:txBody>
          <a:bodyPr>
            <a:noAutofit/>
          </a:bodyPr>
          <a:lstStyle/>
          <a:p>
            <a:r>
              <a:rPr lang="fi-FI" sz="1800" dirty="0"/>
              <a:t>13 palvelua ja 25 palvelutuotetta</a:t>
            </a:r>
          </a:p>
          <a:p>
            <a:r>
              <a:rPr lang="fi-FI" sz="1800" dirty="0"/>
              <a:t>Palvelut:</a:t>
            </a:r>
          </a:p>
          <a:p>
            <a:pPr lvl="1"/>
            <a:r>
              <a:rPr lang="fi-FI" sz="1800" dirty="0"/>
              <a:t>Aikuissosiaalityö (sosiaalityö ja sosiaaliohjaus)</a:t>
            </a:r>
          </a:p>
          <a:p>
            <a:pPr lvl="1"/>
            <a:r>
              <a:rPr lang="fi-FI" sz="1800" dirty="0"/>
              <a:t>Aikuissosiaalityön neuvonta ja ohjaus</a:t>
            </a:r>
          </a:p>
          <a:p>
            <a:pPr lvl="1"/>
            <a:r>
              <a:rPr lang="fi-FI" sz="1800" dirty="0"/>
              <a:t>Aikuisten sosiaalinen kuntoutus (yksilöllistä kotiin vietävää tukea, ryhmiä, työ- ja päivätoimintaa)</a:t>
            </a:r>
          </a:p>
          <a:p>
            <a:pPr lvl="1"/>
            <a:r>
              <a:rPr lang="fi-FI" sz="1800" dirty="0"/>
              <a:t>Lastensuojelun jälkihuolto täysi-ikäisille (sosiaalityö, sosiaaliohjaus ja taloudellinen tuki)</a:t>
            </a:r>
          </a:p>
          <a:p>
            <a:pPr lvl="1"/>
            <a:r>
              <a:rPr lang="fi-FI" sz="1800" dirty="0"/>
              <a:t>Sosiaalinen luototus</a:t>
            </a:r>
          </a:p>
          <a:p>
            <a:pPr lvl="1"/>
            <a:r>
              <a:rPr lang="fi-FI" sz="1800" dirty="0"/>
              <a:t>Taloudellinen tuki (täydentävä ja ehkäisevä toimeentulotuki)</a:t>
            </a:r>
          </a:p>
          <a:p>
            <a:pPr lvl="1"/>
            <a:r>
              <a:rPr lang="fi-FI" sz="1800" dirty="0"/>
              <a:t>Välitystili</a:t>
            </a:r>
          </a:p>
          <a:p>
            <a:pPr lvl="1"/>
            <a:r>
              <a:rPr lang="fi-FI" sz="1800" dirty="0"/>
              <a:t>Kotouttava jälkihuolto</a:t>
            </a:r>
          </a:p>
          <a:p>
            <a:pPr lvl="1"/>
            <a:r>
              <a:rPr lang="fi-FI" sz="1800" dirty="0"/>
              <a:t>Kotoutumista edistävä ohjaus ja neuvonta</a:t>
            </a:r>
          </a:p>
          <a:p>
            <a:pPr lvl="1"/>
            <a:r>
              <a:rPr lang="fi-FI" sz="1800" dirty="0"/>
              <a:t>Kotoutumista tukeva sosiaalityö ja sosiaaliohjaus</a:t>
            </a:r>
          </a:p>
          <a:p>
            <a:pPr lvl="1"/>
            <a:r>
              <a:rPr lang="fi-FI" sz="1800" dirty="0"/>
              <a:t>Perheryhmäkoti alaikäisenä ilman huoltajaa tulleille</a:t>
            </a:r>
          </a:p>
          <a:p>
            <a:pPr lvl="1"/>
            <a:r>
              <a:rPr lang="fi-FI" sz="1800" dirty="0"/>
              <a:t>Sosiaaliohjaus ja sosiaalityö ihmiskaupan uhreille</a:t>
            </a:r>
          </a:p>
          <a:p>
            <a:pPr lvl="1"/>
            <a:r>
              <a:rPr lang="fi-FI" sz="1800" dirty="0"/>
              <a:t>Sosiaaliohjaus ja sosiaalityö paperittomille</a:t>
            </a:r>
          </a:p>
        </p:txBody>
      </p:sp>
    </p:spTree>
    <p:extLst>
      <p:ext uri="{BB962C8B-B14F-4D97-AF65-F5344CB8AC3E}">
        <p14:creationId xmlns:p14="http://schemas.microsoft.com/office/powerpoint/2010/main" val="343287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B295F2B-E79F-4044-2195-4E327BC24560}"/>
              </a:ext>
            </a:extLst>
          </p:cNvPr>
          <p:cNvSpPr>
            <a:spLocks noGrp="1"/>
          </p:cNvSpPr>
          <p:nvPr>
            <p:ph type="title"/>
          </p:nvPr>
        </p:nvSpPr>
        <p:spPr/>
        <p:txBody>
          <a:bodyPr>
            <a:normAutofit/>
          </a:bodyPr>
          <a:lstStyle/>
          <a:p>
            <a:r>
              <a:rPr lang="fi-FI" sz="1800" dirty="0"/>
              <a:t>Asumispalvelut</a:t>
            </a:r>
          </a:p>
        </p:txBody>
      </p:sp>
      <p:sp>
        <p:nvSpPr>
          <p:cNvPr id="3" name="Päivämäärän paikkamerkki 2">
            <a:extLst>
              <a:ext uri="{FF2B5EF4-FFF2-40B4-BE49-F238E27FC236}">
                <a16:creationId xmlns:a16="http://schemas.microsoft.com/office/drawing/2014/main" id="{51E9913D-585B-EDBD-0891-0D82970A31EE}"/>
              </a:ext>
            </a:extLst>
          </p:cNvPr>
          <p:cNvSpPr>
            <a:spLocks noGrp="1"/>
          </p:cNvSpPr>
          <p:nvPr>
            <p:ph type="dt" sz="half" idx="10"/>
          </p:nvPr>
        </p:nvSpPr>
        <p:spPr/>
        <p:txBody>
          <a:bodyPr/>
          <a:lstStyle/>
          <a:p>
            <a:fld id="{CCE76DBD-9ABD-401A-ACC4-8E3C979D470F}" type="datetime1">
              <a:rPr lang="fi-FI" smtClean="0"/>
              <a:t>28.9.2023</a:t>
            </a:fld>
            <a:endParaRPr lang="fi-FI"/>
          </a:p>
        </p:txBody>
      </p:sp>
      <p:sp>
        <p:nvSpPr>
          <p:cNvPr id="4" name="Dian numeron paikkamerkki 3">
            <a:extLst>
              <a:ext uri="{FF2B5EF4-FFF2-40B4-BE49-F238E27FC236}">
                <a16:creationId xmlns:a16="http://schemas.microsoft.com/office/drawing/2014/main" id="{167A95CF-7FAE-1BD3-A923-3BB26D5CB37B}"/>
              </a:ext>
            </a:extLst>
          </p:cNvPr>
          <p:cNvSpPr>
            <a:spLocks noGrp="1"/>
          </p:cNvSpPr>
          <p:nvPr>
            <p:ph type="sldNum" sz="quarter" idx="12"/>
          </p:nvPr>
        </p:nvSpPr>
        <p:spPr/>
        <p:txBody>
          <a:bodyPr/>
          <a:lstStyle/>
          <a:p>
            <a:fld id="{D5C7B8F6-2765-465B-BF52-D1DF320C1AE3}" type="slidenum">
              <a:rPr lang="fi-FI" smtClean="0"/>
              <a:t>5</a:t>
            </a:fld>
            <a:endParaRPr lang="fi-FI"/>
          </a:p>
        </p:txBody>
      </p:sp>
      <p:sp>
        <p:nvSpPr>
          <p:cNvPr id="5" name="Sisällön paikkamerkki 4">
            <a:extLst>
              <a:ext uri="{FF2B5EF4-FFF2-40B4-BE49-F238E27FC236}">
                <a16:creationId xmlns:a16="http://schemas.microsoft.com/office/drawing/2014/main" id="{89CF4009-8F6A-67E3-2F4A-655F11A1C2FF}"/>
              </a:ext>
            </a:extLst>
          </p:cNvPr>
          <p:cNvSpPr>
            <a:spLocks noGrp="1"/>
          </p:cNvSpPr>
          <p:nvPr>
            <p:ph idx="1"/>
          </p:nvPr>
        </p:nvSpPr>
        <p:spPr/>
        <p:txBody>
          <a:bodyPr>
            <a:normAutofit/>
          </a:bodyPr>
          <a:lstStyle/>
          <a:p>
            <a:r>
              <a:rPr lang="fi-FI" sz="1800" dirty="0"/>
              <a:t>Yhdistetty omat palvelut ja ostopalvelut</a:t>
            </a:r>
          </a:p>
          <a:p>
            <a:pPr lvl="1"/>
            <a:r>
              <a:rPr lang="fi-FI" sz="1800" dirty="0"/>
              <a:t>Tuotteistettu omien asumisyksiköiden tarjoamat asumispalvelut</a:t>
            </a:r>
          </a:p>
          <a:p>
            <a:r>
              <a:rPr lang="fi-FI" sz="1800" dirty="0"/>
              <a:t>Kuusi palvelua ja 19 palvelutuotetta</a:t>
            </a:r>
          </a:p>
          <a:p>
            <a:r>
              <a:rPr lang="fi-FI" sz="1800" dirty="0"/>
              <a:t>Palvelut: </a:t>
            </a:r>
          </a:p>
          <a:p>
            <a:pPr lvl="1"/>
            <a:r>
              <a:rPr lang="fi-FI" sz="1800" dirty="0"/>
              <a:t>Avoin olohuone- toiminta</a:t>
            </a:r>
          </a:p>
          <a:p>
            <a:pPr lvl="1"/>
            <a:r>
              <a:rPr lang="fi-FI" sz="1800" dirty="0"/>
              <a:t>Lyhytaikainen arvioiva asuminen</a:t>
            </a:r>
          </a:p>
          <a:p>
            <a:pPr lvl="1"/>
            <a:r>
              <a:rPr lang="fi-FI" sz="1800" dirty="0"/>
              <a:t>Tilapäinen asuminen</a:t>
            </a:r>
          </a:p>
          <a:p>
            <a:pPr lvl="1"/>
            <a:r>
              <a:rPr lang="fi-FI" sz="1800" dirty="0"/>
              <a:t>Tuettu asuminen (seitsemän palvelutuotetta eri kohderyhmille, esim. yhteisömuotoinen nuorten aikuisten asumisvalmennus)</a:t>
            </a:r>
          </a:p>
          <a:p>
            <a:pPr lvl="1"/>
            <a:r>
              <a:rPr lang="fi-FI" sz="1800" dirty="0"/>
              <a:t>Yhteisöllinen asuminen (kolme palvelutuotetta eri kohderyhmille, esim. nuorten aikuisten yhteisöllinen asuminen)</a:t>
            </a:r>
          </a:p>
          <a:p>
            <a:pPr lvl="1"/>
            <a:r>
              <a:rPr lang="fi-FI" sz="1800" dirty="0"/>
              <a:t>Ympärivuorokautinen palveluasuminen (neljä palvelutuotetta eri kohderyhmille, esim. nuorten aikuisten ympärivuorokautinen palveluasuminen) </a:t>
            </a:r>
          </a:p>
        </p:txBody>
      </p:sp>
    </p:spTree>
    <p:extLst>
      <p:ext uri="{BB962C8B-B14F-4D97-AF65-F5344CB8AC3E}">
        <p14:creationId xmlns:p14="http://schemas.microsoft.com/office/powerpoint/2010/main" val="1733679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F3D8953-89A9-ADD2-DFC8-44899D3AA704}"/>
              </a:ext>
            </a:extLst>
          </p:cNvPr>
          <p:cNvSpPr>
            <a:spLocks noGrp="1"/>
          </p:cNvSpPr>
          <p:nvPr>
            <p:ph type="title"/>
          </p:nvPr>
        </p:nvSpPr>
        <p:spPr/>
        <p:txBody>
          <a:bodyPr>
            <a:normAutofit/>
          </a:bodyPr>
          <a:lstStyle/>
          <a:p>
            <a:r>
              <a:rPr lang="fi-FI" sz="1800" dirty="0"/>
              <a:t>Työllistymistä ja osallisuutta tukevat palvelut</a:t>
            </a:r>
          </a:p>
        </p:txBody>
      </p:sp>
      <p:sp>
        <p:nvSpPr>
          <p:cNvPr id="3" name="Päivämäärän paikkamerkki 2">
            <a:extLst>
              <a:ext uri="{FF2B5EF4-FFF2-40B4-BE49-F238E27FC236}">
                <a16:creationId xmlns:a16="http://schemas.microsoft.com/office/drawing/2014/main" id="{2FFC9E78-FCE4-3645-7006-B9265DE34ACB}"/>
              </a:ext>
            </a:extLst>
          </p:cNvPr>
          <p:cNvSpPr>
            <a:spLocks noGrp="1"/>
          </p:cNvSpPr>
          <p:nvPr>
            <p:ph type="dt" sz="half" idx="10"/>
          </p:nvPr>
        </p:nvSpPr>
        <p:spPr/>
        <p:txBody>
          <a:bodyPr/>
          <a:lstStyle/>
          <a:p>
            <a:fld id="{CCE76DBD-9ABD-401A-ACC4-8E3C979D470F}" type="datetime1">
              <a:rPr lang="fi-FI" smtClean="0"/>
              <a:t>28.9.2023</a:t>
            </a:fld>
            <a:endParaRPr lang="fi-FI"/>
          </a:p>
        </p:txBody>
      </p:sp>
      <p:sp>
        <p:nvSpPr>
          <p:cNvPr id="4" name="Dian numeron paikkamerkki 3">
            <a:extLst>
              <a:ext uri="{FF2B5EF4-FFF2-40B4-BE49-F238E27FC236}">
                <a16:creationId xmlns:a16="http://schemas.microsoft.com/office/drawing/2014/main" id="{5313C87E-5E41-2113-89EC-677C2247BB06}"/>
              </a:ext>
            </a:extLst>
          </p:cNvPr>
          <p:cNvSpPr>
            <a:spLocks noGrp="1"/>
          </p:cNvSpPr>
          <p:nvPr>
            <p:ph type="sldNum" sz="quarter" idx="12"/>
          </p:nvPr>
        </p:nvSpPr>
        <p:spPr/>
        <p:txBody>
          <a:bodyPr/>
          <a:lstStyle/>
          <a:p>
            <a:fld id="{D5C7B8F6-2765-465B-BF52-D1DF320C1AE3}" type="slidenum">
              <a:rPr lang="fi-FI" smtClean="0"/>
              <a:t>6</a:t>
            </a:fld>
            <a:endParaRPr lang="fi-FI"/>
          </a:p>
        </p:txBody>
      </p:sp>
      <p:sp>
        <p:nvSpPr>
          <p:cNvPr id="5" name="Sisällön paikkamerkki 4">
            <a:extLst>
              <a:ext uri="{FF2B5EF4-FFF2-40B4-BE49-F238E27FC236}">
                <a16:creationId xmlns:a16="http://schemas.microsoft.com/office/drawing/2014/main" id="{2CCC3AF4-87F0-1653-F4B6-0A119032F9ED}"/>
              </a:ext>
            </a:extLst>
          </p:cNvPr>
          <p:cNvSpPr>
            <a:spLocks noGrp="1"/>
          </p:cNvSpPr>
          <p:nvPr>
            <p:ph idx="1"/>
          </p:nvPr>
        </p:nvSpPr>
        <p:spPr/>
        <p:txBody>
          <a:bodyPr>
            <a:normAutofit/>
          </a:bodyPr>
          <a:lstStyle/>
          <a:p>
            <a:r>
              <a:rPr lang="fi-FI" sz="1800" dirty="0"/>
              <a:t>Neljä palvelua ja kuusi palvelutuotetta</a:t>
            </a:r>
          </a:p>
          <a:p>
            <a:r>
              <a:rPr lang="fi-FI" sz="1800" dirty="0"/>
              <a:t>Palvelut: </a:t>
            </a:r>
          </a:p>
          <a:p>
            <a:pPr lvl="1"/>
            <a:r>
              <a:rPr lang="fi-FI" sz="1800" dirty="0"/>
              <a:t>Kuntouttava työtoiminta (integroitu kuntouttava työtoiminta ja kuntouttava </a:t>
            </a:r>
            <a:r>
              <a:rPr lang="fi-FI" sz="1800"/>
              <a:t>työtoiminta yksiköissä)</a:t>
            </a:r>
            <a:endParaRPr lang="fi-FI" sz="1800" dirty="0"/>
          </a:p>
          <a:p>
            <a:pPr lvl="1"/>
            <a:r>
              <a:rPr lang="fi-FI" sz="1800" dirty="0"/>
              <a:t>Vammaisten päivätoiminta</a:t>
            </a:r>
          </a:p>
          <a:p>
            <a:pPr lvl="1"/>
            <a:r>
              <a:rPr lang="fi-FI" sz="1800" dirty="0"/>
              <a:t>Vammaisten työvalmennus (yksilöllinen ja ryhmämuotoinen työvalmennus)</a:t>
            </a:r>
          </a:p>
          <a:p>
            <a:pPr lvl="1"/>
            <a:r>
              <a:rPr lang="fi-FI" sz="1800" dirty="0"/>
              <a:t>Vammaisten työtoiminta</a:t>
            </a:r>
          </a:p>
        </p:txBody>
      </p:sp>
    </p:spTree>
    <p:extLst>
      <p:ext uri="{BB962C8B-B14F-4D97-AF65-F5344CB8AC3E}">
        <p14:creationId xmlns:p14="http://schemas.microsoft.com/office/powerpoint/2010/main" val="2231541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23C2DC-FD2C-4E17-F143-A9B29988F60A}"/>
              </a:ext>
            </a:extLst>
          </p:cNvPr>
          <p:cNvSpPr>
            <a:spLocks noGrp="1"/>
          </p:cNvSpPr>
          <p:nvPr>
            <p:ph type="title"/>
          </p:nvPr>
        </p:nvSpPr>
        <p:spPr/>
        <p:txBody>
          <a:bodyPr>
            <a:normAutofit/>
          </a:bodyPr>
          <a:lstStyle/>
          <a:p>
            <a:r>
              <a:rPr lang="fi-FI" sz="1800" dirty="0"/>
              <a:t>Nuorten aikuisten palveluita</a:t>
            </a:r>
          </a:p>
        </p:txBody>
      </p:sp>
      <p:sp>
        <p:nvSpPr>
          <p:cNvPr id="3" name="Päivämäärän paikkamerkki 2">
            <a:extLst>
              <a:ext uri="{FF2B5EF4-FFF2-40B4-BE49-F238E27FC236}">
                <a16:creationId xmlns:a16="http://schemas.microsoft.com/office/drawing/2014/main" id="{2C0786E5-C772-6F49-B702-7A440ED03886}"/>
              </a:ext>
            </a:extLst>
          </p:cNvPr>
          <p:cNvSpPr>
            <a:spLocks noGrp="1"/>
          </p:cNvSpPr>
          <p:nvPr>
            <p:ph type="dt" sz="half" idx="10"/>
          </p:nvPr>
        </p:nvSpPr>
        <p:spPr/>
        <p:txBody>
          <a:bodyPr/>
          <a:lstStyle/>
          <a:p>
            <a:fld id="{CCE76DBD-9ABD-401A-ACC4-8E3C979D470F}" type="datetime1">
              <a:rPr lang="fi-FI" smtClean="0"/>
              <a:t>28.9.2023</a:t>
            </a:fld>
            <a:endParaRPr lang="fi-FI"/>
          </a:p>
        </p:txBody>
      </p:sp>
      <p:sp>
        <p:nvSpPr>
          <p:cNvPr id="4" name="Dian numeron paikkamerkki 3">
            <a:extLst>
              <a:ext uri="{FF2B5EF4-FFF2-40B4-BE49-F238E27FC236}">
                <a16:creationId xmlns:a16="http://schemas.microsoft.com/office/drawing/2014/main" id="{621BCE80-00A3-51CA-F15A-DA28903A6329}"/>
              </a:ext>
            </a:extLst>
          </p:cNvPr>
          <p:cNvSpPr>
            <a:spLocks noGrp="1"/>
          </p:cNvSpPr>
          <p:nvPr>
            <p:ph type="sldNum" sz="quarter" idx="12"/>
          </p:nvPr>
        </p:nvSpPr>
        <p:spPr/>
        <p:txBody>
          <a:bodyPr/>
          <a:lstStyle/>
          <a:p>
            <a:fld id="{D5C7B8F6-2765-465B-BF52-D1DF320C1AE3}" type="slidenum">
              <a:rPr lang="fi-FI" smtClean="0"/>
              <a:t>7</a:t>
            </a:fld>
            <a:endParaRPr lang="fi-FI"/>
          </a:p>
        </p:txBody>
      </p:sp>
      <p:sp>
        <p:nvSpPr>
          <p:cNvPr id="5" name="Sisällön paikkamerkki 4">
            <a:extLst>
              <a:ext uri="{FF2B5EF4-FFF2-40B4-BE49-F238E27FC236}">
                <a16:creationId xmlns:a16="http://schemas.microsoft.com/office/drawing/2014/main" id="{6F32AED3-F048-0E7E-5709-7D7A895F14CB}"/>
              </a:ext>
            </a:extLst>
          </p:cNvPr>
          <p:cNvSpPr>
            <a:spLocks noGrp="1"/>
          </p:cNvSpPr>
          <p:nvPr>
            <p:ph idx="1"/>
          </p:nvPr>
        </p:nvSpPr>
        <p:spPr/>
        <p:txBody>
          <a:bodyPr>
            <a:normAutofit/>
          </a:bodyPr>
          <a:lstStyle/>
          <a:p>
            <a:r>
              <a:rPr lang="fi-FI" sz="1800" dirty="0"/>
              <a:t>18-64- vuotiaille tarkoitettujen palvelujen lisäksi nuorille </a:t>
            </a:r>
            <a:r>
              <a:rPr lang="fi-FI" sz="1800"/>
              <a:t>aikuisille myös </a:t>
            </a:r>
            <a:r>
              <a:rPr lang="fi-FI" sz="1800" dirty="0"/>
              <a:t>nämä palvelut/palvelutuotteet</a:t>
            </a:r>
          </a:p>
          <a:p>
            <a:pPr lvl="1"/>
            <a:r>
              <a:rPr lang="fi-FI" sz="1800" dirty="0"/>
              <a:t>Nuorten aikuisten itsenäistymisen tuki</a:t>
            </a:r>
          </a:p>
          <a:p>
            <a:pPr lvl="1"/>
            <a:r>
              <a:rPr lang="fi-FI" sz="1800" dirty="0"/>
              <a:t>Nuorten aikuisten intensiivinen itsenäistymisen tuki</a:t>
            </a:r>
          </a:p>
          <a:p>
            <a:pPr lvl="1"/>
            <a:r>
              <a:rPr lang="fi-FI" sz="1800" dirty="0"/>
              <a:t>Nuorten aikuisten itsenäistymisen tuki palveluntuottajan asuntoon</a:t>
            </a:r>
          </a:p>
          <a:p>
            <a:pPr lvl="1"/>
            <a:r>
              <a:rPr lang="fi-FI" sz="1800" dirty="0"/>
              <a:t>Nuorten aikuisten intensiivinen itsenäistymisen tuki palveluntuottajan asuntoon</a:t>
            </a:r>
          </a:p>
          <a:p>
            <a:pPr lvl="1"/>
            <a:r>
              <a:rPr lang="fi-FI" sz="1800" dirty="0"/>
              <a:t>Yhteisömuotoinen asumisvalmennus nuorille aikuisille</a:t>
            </a:r>
          </a:p>
          <a:p>
            <a:pPr lvl="1"/>
            <a:r>
              <a:rPr lang="fi-FI" sz="1800" dirty="0"/>
              <a:t>Nuorten aikuisten yhteisöllinen asuminen</a:t>
            </a:r>
          </a:p>
          <a:p>
            <a:pPr lvl="1"/>
            <a:r>
              <a:rPr lang="fi-FI" sz="1800" dirty="0"/>
              <a:t>Nuorten aikuisten ympärivuorokautinen palveluasuminen</a:t>
            </a:r>
          </a:p>
          <a:p>
            <a:pPr lvl="1"/>
            <a:r>
              <a:rPr lang="fi-FI" sz="1800" dirty="0"/>
              <a:t>Lastensuojelun jälkihuolto täysi-ikäisille</a:t>
            </a:r>
          </a:p>
        </p:txBody>
      </p:sp>
    </p:spTree>
    <p:extLst>
      <p:ext uri="{BB962C8B-B14F-4D97-AF65-F5344CB8AC3E}">
        <p14:creationId xmlns:p14="http://schemas.microsoft.com/office/powerpoint/2010/main" val="2075367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ääotsikot">
  <a:themeElements>
    <a:clrScheme name="VAKE">
      <a:dk1>
        <a:srgbClr val="FFFFFF"/>
      </a:dk1>
      <a:lt1>
        <a:srgbClr val="302783"/>
      </a:lt1>
      <a:dk2>
        <a:srgbClr val="E6007E"/>
      </a:dk2>
      <a:lt2>
        <a:srgbClr val="76CBF3"/>
      </a:lt2>
      <a:accent1>
        <a:srgbClr val="00983A"/>
      </a:accent1>
      <a:accent2>
        <a:srgbClr val="EA5197"/>
      </a:accent2>
      <a:accent3>
        <a:srgbClr val="74B72B"/>
      </a:accent3>
      <a:accent4>
        <a:srgbClr val="1E1E1E"/>
      </a:accent4>
      <a:accent5>
        <a:srgbClr val="FFFFFF"/>
      </a:accent5>
      <a:accent6>
        <a:srgbClr val="302783"/>
      </a:accent6>
      <a:hlink>
        <a:srgbClr val="E6007E"/>
      </a:hlink>
      <a:folHlink>
        <a:srgbClr val="76CBF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ULsote_ja_rakenneuudistus">
  <a:themeElements>
    <a:clrScheme name="Vakesote">
      <a:dk1>
        <a:sysClr val="windowText" lastClr="000000"/>
      </a:dk1>
      <a:lt1>
        <a:sysClr val="window" lastClr="FFFFFF"/>
      </a:lt1>
      <a:dk2>
        <a:srgbClr val="44546A"/>
      </a:dk2>
      <a:lt2>
        <a:srgbClr val="E7E6E6"/>
      </a:lt2>
      <a:accent1>
        <a:srgbClr val="311F83"/>
      </a:accent1>
      <a:accent2>
        <a:srgbClr val="76CBF3"/>
      </a:accent2>
      <a:accent3>
        <a:srgbClr val="00983A"/>
      </a:accent3>
      <a:accent4>
        <a:srgbClr val="74B72B"/>
      </a:accent4>
      <a:accent5>
        <a:srgbClr val="E6007E"/>
      </a:accent5>
      <a:accent6>
        <a:srgbClr val="EA529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ULsote_ja_rakenneuudistus">
  <a:themeElements>
    <a:clrScheme name="Vakesote">
      <a:dk1>
        <a:sysClr val="windowText" lastClr="000000"/>
      </a:dk1>
      <a:lt1>
        <a:sysClr val="window" lastClr="FFFFFF"/>
      </a:lt1>
      <a:dk2>
        <a:srgbClr val="44546A"/>
      </a:dk2>
      <a:lt2>
        <a:srgbClr val="E7E6E6"/>
      </a:lt2>
      <a:accent1>
        <a:srgbClr val="311F83"/>
      </a:accent1>
      <a:accent2>
        <a:srgbClr val="76CBF3"/>
      </a:accent2>
      <a:accent3>
        <a:srgbClr val="00983A"/>
      </a:accent3>
      <a:accent4>
        <a:srgbClr val="74B72B"/>
      </a:accent4>
      <a:accent5>
        <a:srgbClr val="E6007E"/>
      </a:accent5>
      <a:accent6>
        <a:srgbClr val="EA529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TULsote_ja_rakenneuudistus">
  <a:themeElements>
    <a:clrScheme name="Vakesote">
      <a:dk1>
        <a:sysClr val="windowText" lastClr="000000"/>
      </a:dk1>
      <a:lt1>
        <a:sysClr val="window" lastClr="FFFFFF"/>
      </a:lt1>
      <a:dk2>
        <a:srgbClr val="44546A"/>
      </a:dk2>
      <a:lt2>
        <a:srgbClr val="E7E6E6"/>
      </a:lt2>
      <a:accent1>
        <a:srgbClr val="311F83"/>
      </a:accent1>
      <a:accent2>
        <a:srgbClr val="76CBF3"/>
      </a:accent2>
      <a:accent3>
        <a:srgbClr val="00983A"/>
      </a:accent3>
      <a:accent4>
        <a:srgbClr val="74B72B"/>
      </a:accent4>
      <a:accent5>
        <a:srgbClr val="E6007E"/>
      </a:accent5>
      <a:accent6>
        <a:srgbClr val="EA5297"/>
      </a:accent6>
      <a:hlink>
        <a:srgbClr val="0563C1"/>
      </a:hlink>
      <a:folHlink>
        <a:srgbClr val="954F72"/>
      </a:folHlink>
    </a:clrScheme>
    <a:fontScheme name="Vakesote">
      <a:majorFont>
        <a:latin typeface="Poppins Black"/>
        <a:ea typeface=""/>
        <a:cs typeface=""/>
      </a:majorFont>
      <a:minorFont>
        <a:latin typeface="Poppins Extra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61e9cafe-3b08-41e9-aaff-0fa0a2794f86">
      <UserInfo>
        <DisplayName>Appleton Marika</DisplayName>
        <AccountId>577</AccountId>
        <AccountType/>
      </UserInfo>
    </SharedWithUsers>
    <_activity xmlns="7477ad47-22b5-4513-afe1-2d2a13415e7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3F529E3E68B214B870E7E99B0F7C3A0" ma:contentTypeVersion="11" ma:contentTypeDescription="Create a new document." ma:contentTypeScope="" ma:versionID="79ecea9a605629d1c6506be8bdf27345">
  <xsd:schema xmlns:xsd="http://www.w3.org/2001/XMLSchema" xmlns:xs="http://www.w3.org/2001/XMLSchema" xmlns:p="http://schemas.microsoft.com/office/2006/metadata/properties" xmlns:ns3="7477ad47-22b5-4513-afe1-2d2a13415e73" xmlns:ns4="61e9cafe-3b08-41e9-aaff-0fa0a2794f86" targetNamespace="http://schemas.microsoft.com/office/2006/metadata/properties" ma:root="true" ma:fieldsID="c70b686f760e0134930bbd4ddbd87b8e" ns3:_="" ns4:_="">
    <xsd:import namespace="7477ad47-22b5-4513-afe1-2d2a13415e73"/>
    <xsd:import namespace="61e9cafe-3b08-41e9-aaff-0fa0a2794f86"/>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77ad47-22b5-4513-afe1-2d2a13415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1e9cafe-3b08-41e9-aaff-0fa0a2794f8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909DC1C-E8A7-4F89-82B3-4FA80FD83604}">
  <ds:schemaRefs>
    <ds:schemaRef ds:uri="http://schemas.microsoft.com/sharepoint/v3/contenttype/forms"/>
  </ds:schemaRefs>
</ds:datastoreItem>
</file>

<file path=customXml/itemProps2.xml><?xml version="1.0" encoding="utf-8"?>
<ds:datastoreItem xmlns:ds="http://schemas.openxmlformats.org/officeDocument/2006/customXml" ds:itemID="{B1954926-4346-4B90-BBF5-BF2B0B5E90F8}">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61e9cafe-3b08-41e9-aaff-0fa0a2794f86"/>
    <ds:schemaRef ds:uri="7477ad47-22b5-4513-afe1-2d2a13415e73"/>
    <ds:schemaRef ds:uri="http://www.w3.org/XML/1998/namespace"/>
    <ds:schemaRef ds:uri="http://purl.org/dc/dcmitype/"/>
  </ds:schemaRefs>
</ds:datastoreItem>
</file>

<file path=customXml/itemProps3.xml><?xml version="1.0" encoding="utf-8"?>
<ds:datastoreItem xmlns:ds="http://schemas.openxmlformats.org/officeDocument/2006/customXml" ds:itemID="{44A2F521-A365-474D-8786-B7C549F240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477ad47-22b5-4513-afe1-2d2a13415e73"/>
    <ds:schemaRef ds:uri="61e9cafe-3b08-41e9-aaff-0fa0a2794f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3172</TotalTime>
  <Words>423</Words>
  <Application>Microsoft Office PowerPoint</Application>
  <PresentationFormat>Laajakuva</PresentationFormat>
  <Paragraphs>83</Paragraphs>
  <Slides>7</Slides>
  <Notes>0</Notes>
  <HiddenSlides>0</HiddenSlides>
  <MMClips>0</MMClips>
  <ScaleCrop>false</ScaleCrop>
  <HeadingPairs>
    <vt:vector size="8" baseType="variant">
      <vt:variant>
        <vt:lpstr>Käytetyt fontit</vt:lpstr>
      </vt:variant>
      <vt:variant>
        <vt:i4>6</vt:i4>
      </vt:variant>
      <vt:variant>
        <vt:lpstr>Teema</vt:lpstr>
      </vt:variant>
      <vt:variant>
        <vt:i4>4</vt:i4>
      </vt:variant>
      <vt:variant>
        <vt:lpstr>Upotetut OLE-palvelimet</vt:lpstr>
      </vt:variant>
      <vt:variant>
        <vt:i4>1</vt:i4>
      </vt:variant>
      <vt:variant>
        <vt:lpstr>Dian otsikot</vt:lpstr>
      </vt:variant>
      <vt:variant>
        <vt:i4>7</vt:i4>
      </vt:variant>
    </vt:vector>
  </HeadingPairs>
  <TitlesOfParts>
    <vt:vector size="18" baseType="lpstr">
      <vt:lpstr>Arial</vt:lpstr>
      <vt:lpstr>Calibri</vt:lpstr>
      <vt:lpstr>Calibri Light</vt:lpstr>
      <vt:lpstr>Poppins ExtraBold</vt:lpstr>
      <vt:lpstr>Poppins ExtraLight</vt:lpstr>
      <vt:lpstr>Poppins SemiBold</vt:lpstr>
      <vt:lpstr>Pääotsikot</vt:lpstr>
      <vt:lpstr>TULsote_ja_rakenneuudistus</vt:lpstr>
      <vt:lpstr>TULsote_ja_rakenneuudistus</vt:lpstr>
      <vt:lpstr>1_TULsote_ja_rakenneuudistus</vt:lpstr>
      <vt:lpstr>think-cell Slide</vt:lpstr>
      <vt:lpstr>Aikuissosiaalityön palvelutuotteet ja myöntämisen perusteet</vt:lpstr>
      <vt:lpstr>Aikuissosiaalityön palvelutuotteet ja myöntämisen perusteet </vt:lpstr>
      <vt:lpstr>Aikuissosiaalityön tuotekuvaukset ja palvelutuotteiden myöntämisen perusteet</vt:lpstr>
      <vt:lpstr>Sosiaalityö </vt:lpstr>
      <vt:lpstr>Asumispalvelut</vt:lpstr>
      <vt:lpstr>Työllistymistä ja osallisuutta tukevat palvelut</vt:lpstr>
      <vt:lpstr>Nuorten aikuisten palveluita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Appleton Marika</dc:creator>
  <cp:lastModifiedBy>Kaijala Jenni</cp:lastModifiedBy>
  <cp:revision>292</cp:revision>
  <dcterms:created xsi:type="dcterms:W3CDTF">2023-04-18T12:03:49Z</dcterms:created>
  <dcterms:modified xsi:type="dcterms:W3CDTF">2023-09-28T11:23:33Z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2023-04-18T12:14:46Z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7cbe7314-9eec-453e-aa25-b39667b2f68f</vt:lpwstr>
  </property>
  <property fmtid="{D5CDD505-2E9C-101B-9397-08002B2CF9AE}" pid="7" name="MSIP_Label_defa4170-0d19-0005-0004-bc88714345d2_ActionId">
    <vt:lpwstr>49bb1f32-874c-40b8-8eca-fa63e325b666</vt:lpwstr>
  </property>
  <property fmtid="{D5CDD505-2E9C-101B-9397-08002B2CF9AE}" pid="8" name="MSIP_Label_defa4170-0d19-0005-0004-bc88714345d2_ContentBits">
    <vt:lpwstr>0</vt:lpwstr>
  </property>
  <property fmtid="{D5CDD505-2E9C-101B-9397-08002B2CF9AE}" pid="9" name="ContentTypeId">
    <vt:lpwstr>0x01010063F529E3E68B214B870E7E99B0F7C3A0</vt:lpwstr>
  </property>
  <property fmtid="{D5CDD505-2E9C-101B-9397-08002B2CF9AE}" pid="10" name="MediaServiceImageTags">
    <vt:lpwstr/>
  </property>
</Properties>
</file>